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9" r:id="rId2"/>
    <p:sldId id="257" r:id="rId3"/>
    <p:sldId id="732" r:id="rId4"/>
    <p:sldId id="712" r:id="rId5"/>
    <p:sldId id="713" r:id="rId6"/>
    <p:sldId id="718" r:id="rId7"/>
    <p:sldId id="714" r:id="rId8"/>
    <p:sldId id="715" r:id="rId9"/>
    <p:sldId id="724" r:id="rId10"/>
    <p:sldId id="717" r:id="rId11"/>
    <p:sldId id="726" r:id="rId12"/>
    <p:sldId id="733" r:id="rId13"/>
    <p:sldId id="727" r:id="rId14"/>
    <p:sldId id="728" r:id="rId15"/>
    <p:sldId id="729" r:id="rId16"/>
    <p:sldId id="730" r:id="rId17"/>
    <p:sldId id="736" r:id="rId18"/>
    <p:sldId id="737" r:id="rId19"/>
    <p:sldId id="734" r:id="rId20"/>
    <p:sldId id="738" r:id="rId21"/>
    <p:sldId id="739" r:id="rId22"/>
    <p:sldId id="791" r:id="rId23"/>
    <p:sldId id="790" r:id="rId24"/>
    <p:sldId id="740" r:id="rId25"/>
    <p:sldId id="741" r:id="rId26"/>
    <p:sldId id="744" r:id="rId27"/>
    <p:sldId id="745" r:id="rId28"/>
    <p:sldId id="743" r:id="rId29"/>
    <p:sldId id="746" r:id="rId30"/>
    <p:sldId id="748" r:id="rId31"/>
    <p:sldId id="749" r:id="rId32"/>
    <p:sldId id="751" r:id="rId33"/>
    <p:sldId id="747" r:id="rId34"/>
    <p:sldId id="750" r:id="rId35"/>
    <p:sldId id="752" r:id="rId36"/>
    <p:sldId id="753" r:id="rId37"/>
    <p:sldId id="754" r:id="rId38"/>
    <p:sldId id="756" r:id="rId39"/>
    <p:sldId id="755" r:id="rId40"/>
    <p:sldId id="758" r:id="rId41"/>
    <p:sldId id="759" r:id="rId42"/>
    <p:sldId id="794" r:id="rId43"/>
    <p:sldId id="760" r:id="rId44"/>
    <p:sldId id="763" r:id="rId45"/>
    <p:sldId id="762" r:id="rId46"/>
    <p:sldId id="765" r:id="rId47"/>
    <p:sldId id="767" r:id="rId48"/>
    <p:sldId id="768" r:id="rId49"/>
    <p:sldId id="795" r:id="rId50"/>
    <p:sldId id="796" r:id="rId51"/>
    <p:sldId id="761" r:id="rId52"/>
    <p:sldId id="769" r:id="rId53"/>
    <p:sldId id="777" r:id="rId54"/>
    <p:sldId id="778" r:id="rId55"/>
    <p:sldId id="779" r:id="rId56"/>
    <p:sldId id="780" r:id="rId57"/>
    <p:sldId id="781" r:id="rId58"/>
    <p:sldId id="782" r:id="rId59"/>
    <p:sldId id="783" r:id="rId60"/>
    <p:sldId id="784" r:id="rId61"/>
    <p:sldId id="785" r:id="rId62"/>
    <p:sldId id="786" r:id="rId63"/>
    <p:sldId id="787" r:id="rId64"/>
    <p:sldId id="788" r:id="rId65"/>
    <p:sldId id="789" r:id="rId66"/>
    <p:sldId id="498" r:id="rId67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257"/>
            <p14:sldId id="732"/>
            <p14:sldId id="712"/>
            <p14:sldId id="713"/>
            <p14:sldId id="718"/>
            <p14:sldId id="714"/>
            <p14:sldId id="715"/>
            <p14:sldId id="724"/>
            <p14:sldId id="717"/>
            <p14:sldId id="726"/>
            <p14:sldId id="733"/>
            <p14:sldId id="727"/>
            <p14:sldId id="728"/>
            <p14:sldId id="729"/>
            <p14:sldId id="730"/>
            <p14:sldId id="736"/>
            <p14:sldId id="737"/>
            <p14:sldId id="734"/>
            <p14:sldId id="738"/>
            <p14:sldId id="739"/>
            <p14:sldId id="791"/>
            <p14:sldId id="790"/>
            <p14:sldId id="740"/>
            <p14:sldId id="741"/>
            <p14:sldId id="744"/>
            <p14:sldId id="745"/>
            <p14:sldId id="743"/>
            <p14:sldId id="746"/>
            <p14:sldId id="748"/>
            <p14:sldId id="749"/>
            <p14:sldId id="751"/>
            <p14:sldId id="747"/>
            <p14:sldId id="750"/>
            <p14:sldId id="752"/>
            <p14:sldId id="753"/>
            <p14:sldId id="754"/>
            <p14:sldId id="756"/>
            <p14:sldId id="755"/>
            <p14:sldId id="758"/>
            <p14:sldId id="759"/>
            <p14:sldId id="794"/>
            <p14:sldId id="760"/>
            <p14:sldId id="763"/>
            <p14:sldId id="762"/>
            <p14:sldId id="765"/>
            <p14:sldId id="767"/>
            <p14:sldId id="768"/>
            <p14:sldId id="795"/>
            <p14:sldId id="796"/>
            <p14:sldId id="761"/>
            <p14:sldId id="769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3"/>
    <a:srgbClr val="B40000"/>
    <a:srgbClr val="820000"/>
    <a:srgbClr val="F43CD1"/>
    <a:srgbClr val="44D0EC"/>
    <a:srgbClr val="F6F5F5"/>
    <a:srgbClr val="FFFEF6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9E1A-9890-4363-A79C-49DAFA2CE968}" v="44" dt="2023-04-13T09:27:29.562"/>
    <p1510:client id="{E9C977A1-336D-9542-9908-15631B98E136}" v="67" dt="2023-04-14T07:36:35.8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8" autoAdjust="0"/>
    <p:restoredTop sz="92993" autoAdjust="0"/>
  </p:normalViewPr>
  <p:slideViewPr>
    <p:cSldViewPr snapToGrid="0">
      <p:cViewPr varScale="1">
        <p:scale>
          <a:sx n="43" d="100"/>
          <a:sy n="43" d="100"/>
        </p:scale>
        <p:origin x="64" y="2100"/>
      </p:cViewPr>
      <p:guideLst>
        <p:guide orient="horz" pos="2160"/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맹제모" userId="S::maengjemo@gm.gist.ac.kr::a41d8659-c1ba-4479-a1a7-266a327ba2e4" providerId="AD" clId="Web-{439EE787-E053-31FC-F627-71AAE0446973}"/>
    <pc:docChg chg="modSld">
      <pc:chgData name="맹제모" userId="S::maengjemo@gm.gist.ac.kr::a41d8659-c1ba-4479-a1a7-266a327ba2e4" providerId="AD" clId="Web-{439EE787-E053-31FC-F627-71AAE0446973}" dt="2023-02-21T08:29:22.762" v="44" actId="20577"/>
      <pc:docMkLst>
        <pc:docMk/>
      </pc:docMkLst>
      <pc:sldChg chg="modSp">
        <pc:chgData name="맹제모" userId="S::maengjemo@gm.gist.ac.kr::a41d8659-c1ba-4479-a1a7-266a327ba2e4" providerId="AD" clId="Web-{439EE787-E053-31FC-F627-71AAE0446973}" dt="2023-02-21T08:29:22.762" v="44" actId="20577"/>
        <pc:sldMkLst>
          <pc:docMk/>
          <pc:sldMk cId="1699570346" sldId="257"/>
        </pc:sldMkLst>
        <pc:spChg chg="mod">
          <ac:chgData name="맹제모" userId="S::maengjemo@gm.gist.ac.kr::a41d8659-c1ba-4479-a1a7-266a327ba2e4" providerId="AD" clId="Web-{439EE787-E053-31FC-F627-71AAE0446973}" dt="2023-02-21T08:29:22.762" v="44" actId="20577"/>
          <ac:spMkLst>
            <pc:docMk/>
            <pc:sldMk cId="1699570346" sldId="257"/>
            <ac:spMk id="3" creationId="{7DDB40C2-4D60-4684-9B3F-31C8AEA65F37}"/>
          </ac:spMkLst>
        </pc:spChg>
      </pc:sldChg>
    </pc:docChg>
  </pc:docChgLst>
  <pc:docChgLst>
    <pc:chgData name="맹제모" userId="a41d8659-c1ba-4479-a1a7-266a327ba2e4" providerId="ADAL" clId="{D5209E1A-9890-4363-A79C-49DAFA2CE968}"/>
    <pc:docChg chg="undo redo custSel addSld delSld modSld sldOrd modSection">
      <pc:chgData name="맹제모" userId="a41d8659-c1ba-4479-a1a7-266a327ba2e4" providerId="ADAL" clId="{D5209E1A-9890-4363-A79C-49DAFA2CE968}" dt="2023-04-13T09:27:41.515" v="856" actId="113"/>
      <pc:docMkLst>
        <pc:docMk/>
      </pc:docMkLst>
      <pc:sldChg chg="modSp mod">
        <pc:chgData name="맹제모" userId="a41d8659-c1ba-4479-a1a7-266a327ba2e4" providerId="ADAL" clId="{D5209E1A-9890-4363-A79C-49DAFA2CE968}" dt="2023-04-13T09:11:45.384" v="293" actId="20577"/>
        <pc:sldMkLst>
          <pc:docMk/>
          <pc:sldMk cId="1306688682" sldId="692"/>
        </pc:sldMkLst>
        <pc:spChg chg="mod">
          <ac:chgData name="맹제모" userId="a41d8659-c1ba-4479-a1a7-266a327ba2e4" providerId="ADAL" clId="{D5209E1A-9890-4363-A79C-49DAFA2CE968}" dt="2023-04-13T09:11:43.345" v="291" actId="20577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D5209E1A-9890-4363-A79C-49DAFA2CE968}" dt="2023-04-13T09:11:45.384" v="293" actId="20577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36.184" v="287" actId="20577"/>
          <ac:spMkLst>
            <pc:docMk/>
            <pc:sldMk cId="1306688682" sldId="692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1:57.572" v="303" actId="20577"/>
        <pc:sldMkLst>
          <pc:docMk/>
          <pc:sldMk cId="652515820" sldId="693"/>
        </pc:sldMkLst>
        <pc:spChg chg="mod">
          <ac:chgData name="맹제모" userId="a41d8659-c1ba-4479-a1a7-266a327ba2e4" providerId="ADAL" clId="{D5209E1A-9890-4363-A79C-49DAFA2CE968}" dt="2023-04-13T09:11:57.572" v="303" actId="20577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55.846" v="301" actId="20577"/>
          <ac:spMkLst>
            <pc:docMk/>
            <pc:sldMk cId="652515820" sldId="693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14.381" v="317" actId="20577"/>
        <pc:sldMkLst>
          <pc:docMk/>
          <pc:sldMk cId="2691997774" sldId="694"/>
        </pc:sldMkLst>
        <pc:spChg chg="mod">
          <ac:chgData name="맹제모" userId="a41d8659-c1ba-4479-a1a7-266a327ba2e4" providerId="ADAL" clId="{D5209E1A-9890-4363-A79C-49DAFA2CE968}" dt="2023-04-13T09:12:14.381" v="317" actId="20577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06.746" v="309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31.056" v="329" actId="20577"/>
        <pc:sldMkLst>
          <pc:docMk/>
          <pc:sldMk cId="2233241064" sldId="695"/>
        </pc:sldMkLst>
        <pc:spChg chg="mod">
          <ac:chgData name="맹제모" userId="a41d8659-c1ba-4479-a1a7-266a327ba2e4" providerId="ADAL" clId="{D5209E1A-9890-4363-A79C-49DAFA2CE968}" dt="2023-04-13T09:12:31.056" v="329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19.589" v="321" actId="20577"/>
          <ac:spMkLst>
            <pc:docMk/>
            <pc:sldMk cId="2233241064" sldId="695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42.428" v="335" actId="20577"/>
        <pc:sldMkLst>
          <pc:docMk/>
          <pc:sldMk cId="3295539395" sldId="696"/>
        </pc:sldMkLst>
        <pc:spChg chg="mod">
          <ac:chgData name="맹제모" userId="a41d8659-c1ba-4479-a1a7-266a327ba2e4" providerId="ADAL" clId="{D5209E1A-9890-4363-A79C-49DAFA2CE968}" dt="2023-04-13T09:12:42.428" v="335" actId="20577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36.602" v="331" actId="20577"/>
          <ac:spMkLst>
            <pc:docMk/>
            <pc:sldMk cId="3295539395" sldId="696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3:17.770" v="345" actId="20577"/>
        <pc:sldMkLst>
          <pc:docMk/>
          <pc:sldMk cId="793730748" sldId="697"/>
        </pc:sldMkLst>
        <pc:spChg chg="mod">
          <ac:chgData name="맹제모" userId="a41d8659-c1ba-4479-a1a7-266a327ba2e4" providerId="ADAL" clId="{D5209E1A-9890-4363-A79C-49DAFA2CE968}" dt="2023-04-13T09:13:17.770" v="345" actId="20577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09.673" v="339" actId="20577"/>
          <ac:spMkLst>
            <pc:docMk/>
            <pc:sldMk cId="793730748" sldId="697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4:00.075" v="367" actId="20577"/>
        <pc:sldMkLst>
          <pc:docMk/>
          <pc:sldMk cId="3712636615" sldId="698"/>
        </pc:sldMkLst>
        <pc:spChg chg="mod">
          <ac:chgData name="맹제모" userId="a41d8659-c1ba-4479-a1a7-266a327ba2e4" providerId="ADAL" clId="{D5209E1A-9890-4363-A79C-49DAFA2CE968}" dt="2023-04-13T09:14:00.075" v="367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49.101" v="359" actId="20577"/>
          <ac:spMkLst>
            <pc:docMk/>
            <pc:sldMk cId="3712636615" sldId="698"/>
            <ac:spMk id="12" creationId="{2CC55B63-BF29-4477-8B35-90D403B7B5A0}"/>
          </ac:spMkLst>
        </pc:spChg>
      </pc:sldChg>
      <pc:sldChg chg="addSp delSp modSp mod">
        <pc:chgData name="맹제모" userId="a41d8659-c1ba-4479-a1a7-266a327ba2e4" providerId="ADAL" clId="{D5209E1A-9890-4363-A79C-49DAFA2CE968}" dt="2023-04-13T09:14:40.015" v="378" actId="478"/>
        <pc:sldMkLst>
          <pc:docMk/>
          <pc:sldMk cId="2964649043" sldId="699"/>
        </pc:sldMkLst>
        <pc:spChg chg="del mod">
          <ac:chgData name="맹제모" userId="a41d8659-c1ba-4479-a1a7-266a327ba2e4" providerId="ADAL" clId="{D5209E1A-9890-4363-A79C-49DAFA2CE968}" dt="2023-04-13T09:14:22.821" v="372" actId="478"/>
          <ac:spMkLst>
            <pc:docMk/>
            <pc:sldMk cId="2964649043" sldId="699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40.015" v="378" actId="478"/>
          <ac:spMkLst>
            <pc:docMk/>
            <pc:sldMk cId="2964649043" sldId="699"/>
            <ac:spMk id="7" creationId="{64E6F2E2-C52F-FAB6-B471-1DFEA34253DE}"/>
          </ac:spMkLst>
        </pc:spChg>
        <pc:spChg chg="del">
          <ac:chgData name="맹제모" userId="a41d8659-c1ba-4479-a1a7-266a327ba2e4" providerId="ADAL" clId="{D5209E1A-9890-4363-A79C-49DAFA2CE968}" dt="2023-04-08T17:24:31.697" v="3" actId="478"/>
          <ac:spMkLst>
            <pc:docMk/>
            <pc:sldMk cId="2964649043" sldId="699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06:08.525" v="228" actId="478"/>
          <ac:spMkLst>
            <pc:docMk/>
            <pc:sldMk cId="2964649043" sldId="699"/>
            <ac:spMk id="11" creationId="{DA4D27BE-B1D8-1D7A-1396-8A42213C16E8}"/>
          </ac:spMkLst>
        </pc:spChg>
        <pc:spChg chg="mod">
          <ac:chgData name="맹제모" userId="a41d8659-c1ba-4479-a1a7-266a327ba2e4" providerId="ADAL" clId="{D5209E1A-9890-4363-A79C-49DAFA2CE968}" dt="2023-04-13T09:14:12.846" v="369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06:18.135" v="232" actId="21"/>
          <ac:spMkLst>
            <pc:docMk/>
            <pc:sldMk cId="2964649043" sldId="699"/>
            <ac:spMk id="13" creationId="{6B03A1B4-48F3-1B02-2152-297BAFD8F85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4" creationId="{FB47884C-DC54-B31B-91CF-BC6E536558F0}"/>
          </ac:spMkLst>
        </pc:spChg>
        <pc:spChg chg="del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6" creationId="{88F2897B-EAEA-CBB2-6D34-35CBA2FD18D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7" creationId="{862EB919-1A97-D59C-5EA5-E3A56442758A}"/>
          </ac:spMkLst>
        </pc:spChg>
        <pc:picChg chg="add del mod modCrop">
          <ac:chgData name="맹제모" userId="a41d8659-c1ba-4479-a1a7-266a327ba2e4" providerId="ADAL" clId="{D5209E1A-9890-4363-A79C-49DAFA2CE968}" dt="2023-04-13T09:05:46.306" v="223" actId="478"/>
          <ac:picMkLst>
            <pc:docMk/>
            <pc:sldMk cId="2964649043" sldId="699"/>
            <ac:picMk id="6" creationId="{390BE162-669E-E253-3803-CB06926976A9}"/>
          </ac:picMkLst>
        </pc:picChg>
        <pc:picChg chg="add del mod">
          <ac:chgData name="맹제모" userId="a41d8659-c1ba-4479-a1a7-266a327ba2e4" providerId="ADAL" clId="{D5209E1A-9890-4363-A79C-49DAFA2CE968}" dt="2023-04-13T09:04:41.772" v="211" actId="478"/>
          <ac:picMkLst>
            <pc:docMk/>
            <pc:sldMk cId="2964649043" sldId="699"/>
            <ac:picMk id="8" creationId="{CA91A482-0815-1931-8CA2-8DF6F86E928D}"/>
          </ac:picMkLst>
        </pc:picChg>
        <pc:picChg chg="add del mod modCrop">
          <ac:chgData name="맹제모" userId="a41d8659-c1ba-4479-a1a7-266a327ba2e4" providerId="ADAL" clId="{D5209E1A-9890-4363-A79C-49DAFA2CE968}" dt="2023-04-13T09:09:24.603" v="250" actId="478"/>
          <ac:picMkLst>
            <pc:docMk/>
            <pc:sldMk cId="2964649043" sldId="699"/>
            <ac:picMk id="10" creationId="{F5E1D597-65AA-8706-03BC-08B1A853E383}"/>
          </ac:picMkLst>
        </pc:picChg>
        <pc:picChg chg="add del mod modCrop">
          <ac:chgData name="맹제모" userId="a41d8659-c1ba-4479-a1a7-266a327ba2e4" providerId="ADAL" clId="{D5209E1A-9890-4363-A79C-49DAFA2CE968}" dt="2023-04-13T09:14:24.215" v="373" actId="478"/>
          <ac:picMkLst>
            <pc:docMk/>
            <pc:sldMk cId="2964649043" sldId="699"/>
            <ac:picMk id="19" creationId="{83B805A4-5EEC-677A-EC18-5802871193F7}"/>
          </ac:picMkLst>
        </pc:picChg>
        <pc:picChg chg="add mod">
          <ac:chgData name="맹제모" userId="a41d8659-c1ba-4479-a1a7-266a327ba2e4" providerId="ADAL" clId="{D5209E1A-9890-4363-A79C-49DAFA2CE968}" dt="2023-04-13T09:14:20.455" v="371" actId="1076"/>
          <ac:picMkLst>
            <pc:docMk/>
            <pc:sldMk cId="2964649043" sldId="699"/>
            <ac:picMk id="20" creationId="{CCAFBBCE-9F5C-0B16-B6C8-4039E9A18546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14:46.367" v="380" actId="47"/>
        <pc:sldMkLst>
          <pc:docMk/>
          <pc:sldMk cId="2948223326" sldId="700"/>
        </pc:sldMkLst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2" creationId="{00000000-0000-0000-0000-000000000000}"/>
          </ac:spMkLst>
        </pc:spChg>
        <pc:spChg chg="add del mod">
          <ac:chgData name="맹제모" userId="a41d8659-c1ba-4479-a1a7-266a327ba2e4" providerId="ADAL" clId="{D5209E1A-9890-4363-A79C-49DAFA2CE968}" dt="2023-04-13T09:09:45.761" v="254"/>
          <ac:spMkLst>
            <pc:docMk/>
            <pc:sldMk cId="2948223326" sldId="700"/>
            <ac:spMk id="3" creationId="{977E1726-E94F-89BB-30EF-39750857558C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4" creationId="{00000000-0000-0000-0000-000000000000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7" creationId="{64E6F2E2-C52F-FAB6-B471-1DFEA34253DE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8" creationId="{9F0420AC-ABD2-6478-2D9C-51B63FD92015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9" creationId="{0884AF61-50C3-64E6-79D6-E1BBE990BD4D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1" creationId="{94B6B1B7-8318-3557-5A66-4FB89A73D78A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3" creationId="{1C7EA366-A03B-DAF7-268A-60FE0BF5F901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4" creationId="{A26F9CD1-2F9A-6D98-8887-6E9F3BD04124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6" creationId="{8A43337D-7297-AF24-F5BA-D6F84B39148F}"/>
          </ac:spMkLst>
        </pc:spChg>
        <pc:picChg chg="add del mod modCrop">
          <ac:chgData name="맹제모" userId="a41d8659-c1ba-4479-a1a7-266a327ba2e4" providerId="ADAL" clId="{D5209E1A-9890-4363-A79C-49DAFA2CE968}" dt="2023-04-13T09:14:27.481" v="374" actId="478"/>
          <ac:picMkLst>
            <pc:docMk/>
            <pc:sldMk cId="2948223326" sldId="700"/>
            <ac:picMk id="6" creationId="{E23593C3-AF9A-8D36-FDBC-29926178928D}"/>
          </ac:picMkLst>
        </pc:picChg>
        <pc:picChg chg="add del mod">
          <ac:chgData name="맹제모" userId="a41d8659-c1ba-4479-a1a7-266a327ba2e4" providerId="ADAL" clId="{D5209E1A-9890-4363-A79C-49DAFA2CE968}" dt="2023-04-13T09:14:35.922" v="377"/>
          <ac:picMkLst>
            <pc:docMk/>
            <pc:sldMk cId="2948223326" sldId="700"/>
            <ac:picMk id="17" creationId="{FF80979C-6994-6201-D7DC-35A913808BAF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21.111" v="847" actId="47"/>
        <pc:sldMkLst>
          <pc:docMk/>
          <pc:sldMk cId="1835621457" sldId="701"/>
        </pc:sldMkLst>
        <pc:spChg chg="mod">
          <ac:chgData name="맹제모" userId="a41d8659-c1ba-4479-a1a7-266a327ba2e4" providerId="ADAL" clId="{D5209E1A-9890-4363-A79C-49DAFA2CE968}" dt="2023-04-13T09:10:49.079" v="269" actId="1076"/>
          <ac:spMkLst>
            <pc:docMk/>
            <pc:sldMk cId="1835621457" sldId="701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7:20.176" v="421" actId="478"/>
          <ac:spMkLst>
            <pc:docMk/>
            <pc:sldMk cId="1835621457" sldId="701"/>
            <ac:spMk id="7" creationId="{64E6F2E2-C52F-FAB6-B471-1DFEA34253DE}"/>
          </ac:spMkLst>
        </pc:spChg>
        <pc:spChg chg="add del mod">
          <ac:chgData name="맹제모" userId="a41d8659-c1ba-4479-a1a7-266a327ba2e4" providerId="ADAL" clId="{D5209E1A-9890-4363-A79C-49DAFA2CE968}" dt="2023-04-13T09:10:55.601" v="273" actId="1076"/>
          <ac:spMkLst>
            <pc:docMk/>
            <pc:sldMk cId="1835621457" sldId="701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0:50.698" v="272" actId="20577"/>
          <ac:spMkLst>
            <pc:docMk/>
            <pc:sldMk cId="1835621457" sldId="701"/>
            <ac:spMk id="12" creationId="{2CC55B63-BF29-4477-8B35-90D403B7B5A0}"/>
          </ac:spMkLst>
        </pc:spChg>
        <pc:picChg chg="mod">
          <ac:chgData name="맹제모" userId="a41d8659-c1ba-4479-a1a7-266a327ba2e4" providerId="ADAL" clId="{D5209E1A-9890-4363-A79C-49DAFA2CE968}" dt="2023-04-13T09:15:00.122" v="382" actId="1076"/>
          <ac:picMkLst>
            <pc:docMk/>
            <pc:sldMk cId="1835621457" sldId="701"/>
            <ac:picMk id="6" creationId="{E23593C3-AF9A-8D36-FDBC-29926178928D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13.707" v="846" actId="47"/>
        <pc:sldMkLst>
          <pc:docMk/>
          <pc:sldMk cId="343013434" sldId="702"/>
        </pc:sldMkLst>
        <pc:spChg chg="add mod">
          <ac:chgData name="맹제모" userId="a41d8659-c1ba-4479-a1a7-266a327ba2e4" providerId="ADAL" clId="{D5209E1A-9890-4363-A79C-49DAFA2CE968}" dt="2023-04-13T09:15:15.202" v="393" actId="1035"/>
          <ac:spMkLst>
            <pc:docMk/>
            <pc:sldMk cId="343013434" sldId="702"/>
            <ac:spMk id="3" creationId="{5AFC2A69-7C80-6FE3-CB16-D5ADB8C05BBE}"/>
          </ac:spMkLst>
        </pc:spChg>
        <pc:spChg chg="add del">
          <ac:chgData name="맹제모" userId="a41d8659-c1ba-4479-a1a7-266a327ba2e4" providerId="ADAL" clId="{D5209E1A-9890-4363-A79C-49DAFA2CE968}" dt="2023-04-13T09:16:09.116" v="402"/>
          <ac:spMkLst>
            <pc:docMk/>
            <pc:sldMk cId="343013434" sldId="702"/>
            <ac:spMk id="9" creationId="{1DF7942A-E78D-82F5-9F72-5714598E96A3}"/>
          </ac:spMkLst>
        </pc:spChg>
        <pc:spChg chg="add del">
          <ac:chgData name="맹제모" userId="a41d8659-c1ba-4479-a1a7-266a327ba2e4" providerId="ADAL" clId="{D5209E1A-9890-4363-A79C-49DAFA2CE968}" dt="2023-04-13T09:16:09.733" v="405" actId="22"/>
          <ac:spMkLst>
            <pc:docMk/>
            <pc:sldMk cId="343013434" sldId="702"/>
            <ac:spMk id="11" creationId="{130F3594-0110-A1AF-6024-1E7B596A459C}"/>
          </ac:spMkLst>
        </pc:spChg>
        <pc:spChg chg="add del">
          <ac:chgData name="맹제모" userId="a41d8659-c1ba-4479-a1a7-266a327ba2e4" providerId="ADAL" clId="{D5209E1A-9890-4363-A79C-49DAFA2CE968}" dt="2023-04-13T09:16:12.221" v="408"/>
          <ac:spMkLst>
            <pc:docMk/>
            <pc:sldMk cId="343013434" sldId="702"/>
            <ac:spMk id="13" creationId="{40A6E626-12CC-2373-F129-73A580D5AE5F}"/>
          </ac:spMkLst>
        </pc:spChg>
        <pc:spChg chg="add del mod">
          <ac:chgData name="맹제모" userId="a41d8659-c1ba-4479-a1a7-266a327ba2e4" providerId="ADAL" clId="{D5209E1A-9890-4363-A79C-49DAFA2CE968}" dt="2023-04-13T09:16:25.767" v="410"/>
          <ac:spMkLst>
            <pc:docMk/>
            <pc:sldMk cId="343013434" sldId="702"/>
            <ac:spMk id="14" creationId="{367842A2-E358-B1C1-4BCA-EC075E1B09DE}"/>
          </ac:spMkLst>
        </pc:spChg>
        <pc:picChg chg="add del mod">
          <ac:chgData name="맹제모" userId="a41d8659-c1ba-4479-a1a7-266a327ba2e4" providerId="ADAL" clId="{D5209E1A-9890-4363-A79C-49DAFA2CE968}" dt="2023-04-13T09:15:46.016" v="396" actId="478"/>
          <ac:picMkLst>
            <pc:docMk/>
            <pc:sldMk cId="343013434" sldId="702"/>
            <ac:picMk id="6" creationId="{1E394537-9746-E0ED-DE23-716E09B4BCF5}"/>
          </ac:picMkLst>
        </pc:picChg>
        <pc:picChg chg="add mod">
          <ac:chgData name="맹제모" userId="a41d8659-c1ba-4479-a1a7-266a327ba2e4" providerId="ADAL" clId="{D5209E1A-9890-4363-A79C-49DAFA2CE968}" dt="2023-04-13T09:16:02.412" v="398" actId="1076"/>
          <ac:picMkLst>
            <pc:docMk/>
            <pc:sldMk cId="343013434" sldId="702"/>
            <ac:picMk id="8" creationId="{73DEFF1D-8BCF-F0A0-16D0-69F408D48318}"/>
          </ac:picMkLst>
        </pc:picChg>
        <pc:picChg chg="add mod">
          <ac:chgData name="맹제모" userId="a41d8659-c1ba-4479-a1a7-266a327ba2e4" providerId="ADAL" clId="{D5209E1A-9890-4363-A79C-49DAFA2CE968}" dt="2023-04-13T09:16:36.490" v="414" actId="14100"/>
          <ac:picMkLst>
            <pc:docMk/>
            <pc:sldMk cId="343013434" sldId="702"/>
            <ac:picMk id="15" creationId="{EF854E38-4744-F452-F243-4AD65C32043D}"/>
          </ac:picMkLst>
        </pc:picChg>
        <pc:picChg chg="del">
          <ac:chgData name="맹제모" userId="a41d8659-c1ba-4479-a1a7-266a327ba2e4" providerId="ADAL" clId="{D5209E1A-9890-4363-A79C-49DAFA2CE968}" dt="2023-04-13T09:14:57.744" v="381" actId="478"/>
          <ac:picMkLst>
            <pc:docMk/>
            <pc:sldMk cId="343013434" sldId="702"/>
            <ac:picMk id="20" creationId="{CCAFBBCE-9F5C-0B16-B6C8-4039E9A18546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17:02.016" v="420" actId="14100"/>
        <pc:sldMkLst>
          <pc:docMk/>
          <pc:sldMk cId="4220599414" sldId="703"/>
        </pc:sldMkLst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16:56.395" v="419" actId="478"/>
          <ac:spMkLst>
            <pc:docMk/>
            <pc:sldMk cId="4220599414" sldId="703"/>
            <ac:spMk id="6" creationId="{C446393B-007F-7957-3F31-9607893664AB}"/>
          </ac:spMkLst>
        </pc:spChg>
        <pc:spChg chg="del">
          <ac:chgData name="맹제모" userId="a41d8659-c1ba-4479-a1a7-266a327ba2e4" providerId="ADAL" clId="{D5209E1A-9890-4363-A79C-49DAFA2CE968}" dt="2023-04-13T09:16:50.145" v="417" actId="478"/>
          <ac:spMkLst>
            <pc:docMk/>
            <pc:sldMk cId="4220599414" sldId="703"/>
            <ac:spMk id="12" creationId="{2CC55B63-BF29-4477-8B35-90D403B7B5A0}"/>
          </ac:spMkLst>
        </pc:spChg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13" creationId="{40A6E626-12CC-2373-F129-73A580D5AE5F}"/>
          </ac:spMkLst>
        </pc:spChg>
        <pc:picChg chg="del">
          <ac:chgData name="맹제모" userId="a41d8659-c1ba-4479-a1a7-266a327ba2e4" providerId="ADAL" clId="{D5209E1A-9890-4363-A79C-49DAFA2CE968}" dt="2023-04-13T09:16:46.875" v="416" actId="478"/>
          <ac:picMkLst>
            <pc:docMk/>
            <pc:sldMk cId="4220599414" sldId="703"/>
            <ac:picMk id="8" creationId="{73DEFF1D-8BCF-F0A0-16D0-69F408D48318}"/>
          </ac:picMkLst>
        </pc:picChg>
        <pc:picChg chg="mod">
          <ac:chgData name="맹제모" userId="a41d8659-c1ba-4479-a1a7-266a327ba2e4" providerId="ADAL" clId="{D5209E1A-9890-4363-A79C-49DAFA2CE968}" dt="2023-04-13T09:17:02.016" v="420" actId="14100"/>
          <ac:picMkLst>
            <pc:docMk/>
            <pc:sldMk cId="4220599414" sldId="703"/>
            <ac:picMk id="15" creationId="{EF854E38-4744-F452-F243-4AD65C32043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7:41.515" v="856" actId="113"/>
        <pc:sldMkLst>
          <pc:docMk/>
          <pc:sldMk cId="3920604684" sldId="704"/>
        </pc:sldMkLst>
        <pc:spChg chg="mod">
          <ac:chgData name="맹제모" userId="a41d8659-c1ba-4479-a1a7-266a327ba2e4" providerId="ADAL" clId="{D5209E1A-9890-4363-A79C-49DAFA2CE968}" dt="2023-04-13T09:18:47.995" v="536" actId="313"/>
          <ac:spMkLst>
            <pc:docMk/>
            <pc:sldMk cId="3920604684" sldId="704"/>
            <ac:spMk id="3" creationId="{5AFC2A69-7C80-6FE3-CB16-D5ADB8C05BBE}"/>
          </ac:spMkLst>
        </pc:spChg>
        <pc:spChg chg="add mod">
          <ac:chgData name="맹제모" userId="a41d8659-c1ba-4479-a1a7-266a327ba2e4" providerId="ADAL" clId="{D5209E1A-9890-4363-A79C-49DAFA2CE968}" dt="2023-04-13T09:27:41.515" v="856" actId="113"/>
          <ac:spMkLst>
            <pc:docMk/>
            <pc:sldMk cId="3920604684" sldId="704"/>
            <ac:spMk id="5" creationId="{7AEC69A1-63F6-1A38-7E24-2470E9A9132C}"/>
          </ac:spMkLst>
        </pc:spChg>
        <pc:spChg chg="mod">
          <ac:chgData name="맹제모" userId="a41d8659-c1ba-4479-a1a7-266a327ba2e4" providerId="ADAL" clId="{D5209E1A-9890-4363-A79C-49DAFA2CE968}" dt="2023-04-13T09:18:37.798" v="510" actId="20577"/>
          <ac:spMkLst>
            <pc:docMk/>
            <pc:sldMk cId="3920604684" sldId="704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17:33.300" v="424" actId="478"/>
          <ac:picMkLst>
            <pc:docMk/>
            <pc:sldMk cId="3920604684" sldId="704"/>
            <ac:picMk id="8" creationId="{73DEFF1D-8BCF-F0A0-16D0-69F408D48318}"/>
          </ac:picMkLst>
        </pc:picChg>
        <pc:picChg chg="del">
          <ac:chgData name="맹제모" userId="a41d8659-c1ba-4479-a1a7-266a327ba2e4" providerId="ADAL" clId="{D5209E1A-9890-4363-A79C-49DAFA2CE968}" dt="2023-04-13T09:17:29.318" v="423" actId="478"/>
          <ac:picMkLst>
            <pc:docMk/>
            <pc:sldMk cId="3920604684" sldId="704"/>
            <ac:picMk id="15" creationId="{EF854E38-4744-F452-F243-4AD65C32043D}"/>
          </ac:picMkLst>
        </pc:picChg>
      </pc:sldChg>
      <pc:sldChg chg="addSp modSp add mod">
        <pc:chgData name="맹제모" userId="a41d8659-c1ba-4479-a1a7-266a327ba2e4" providerId="ADAL" clId="{D5209E1A-9890-4363-A79C-49DAFA2CE968}" dt="2023-04-13T09:21:18.021" v="641" actId="1076"/>
        <pc:sldMkLst>
          <pc:docMk/>
          <pc:sldMk cId="4240893268" sldId="705"/>
        </pc:sldMkLst>
        <pc:spChg chg="mod">
          <ac:chgData name="맹제모" userId="a41d8659-c1ba-4479-a1a7-266a327ba2e4" providerId="ADAL" clId="{D5209E1A-9890-4363-A79C-49DAFA2CE968}" dt="2023-04-13T09:21:09.316" v="639" actId="1076"/>
          <ac:spMkLst>
            <pc:docMk/>
            <pc:sldMk cId="4240893268" sldId="705"/>
            <ac:spMk id="3" creationId="{5AFC2A69-7C80-6FE3-CB16-D5ADB8C05BBE}"/>
          </ac:spMkLst>
        </pc:spChg>
        <pc:spChg chg="mod">
          <ac:chgData name="맹제모" userId="a41d8659-c1ba-4479-a1a7-266a327ba2e4" providerId="ADAL" clId="{D5209E1A-9890-4363-A79C-49DAFA2CE968}" dt="2023-04-13T09:20:46.806" v="636" actId="20577"/>
          <ac:spMkLst>
            <pc:docMk/>
            <pc:sldMk cId="4240893268" sldId="705"/>
            <ac:spMk id="12" creationId="{2CC55B63-BF29-4477-8B35-90D403B7B5A0}"/>
          </ac:spMkLst>
        </pc:spChg>
        <pc:picChg chg="add mod">
          <ac:chgData name="맹제모" userId="a41d8659-c1ba-4479-a1a7-266a327ba2e4" providerId="ADAL" clId="{D5209E1A-9890-4363-A79C-49DAFA2CE968}" dt="2023-04-13T09:20:39.643" v="630" actId="1076"/>
          <ac:picMkLst>
            <pc:docMk/>
            <pc:sldMk cId="4240893268" sldId="705"/>
            <ac:picMk id="6" creationId="{2AC50F1E-0B8C-C98B-8650-7AC6E4973A02}"/>
          </ac:picMkLst>
        </pc:picChg>
        <pc:picChg chg="add mod">
          <ac:chgData name="맹제모" userId="a41d8659-c1ba-4479-a1a7-266a327ba2e4" providerId="ADAL" clId="{D5209E1A-9890-4363-A79C-49DAFA2CE968}" dt="2023-04-13T09:21:05.098" v="638" actId="1076"/>
          <ac:picMkLst>
            <pc:docMk/>
            <pc:sldMk cId="4240893268" sldId="705"/>
            <ac:picMk id="8" creationId="{568A36D5-783D-58A6-A6A7-681DBA385BBA}"/>
          </ac:picMkLst>
        </pc:picChg>
        <pc:picChg chg="add mod">
          <ac:chgData name="맹제모" userId="a41d8659-c1ba-4479-a1a7-266a327ba2e4" providerId="ADAL" clId="{D5209E1A-9890-4363-A79C-49DAFA2CE968}" dt="2023-04-13T09:21:18.021" v="641" actId="1076"/>
          <ac:picMkLst>
            <pc:docMk/>
            <pc:sldMk cId="4240893268" sldId="705"/>
            <ac:picMk id="10" creationId="{A0EE056D-CF21-25E4-D92C-0B2CF9EDF0F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5:36.284" v="799" actId="732"/>
        <pc:sldMkLst>
          <pc:docMk/>
          <pc:sldMk cId="3952754866" sldId="706"/>
        </pc:sldMkLst>
        <pc:spChg chg="mod">
          <ac:chgData name="맹제모" userId="a41d8659-c1ba-4479-a1a7-266a327ba2e4" providerId="ADAL" clId="{D5209E1A-9890-4363-A79C-49DAFA2CE968}" dt="2023-04-13T09:25:26.392" v="797" actId="1076"/>
          <ac:spMkLst>
            <pc:docMk/>
            <pc:sldMk cId="3952754866" sldId="706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2:17.126" v="705"/>
          <ac:spMkLst>
            <pc:docMk/>
            <pc:sldMk cId="3952754866" sldId="706"/>
            <ac:spMk id="5" creationId="{7D8C0733-EDBB-D5AB-FDD7-FA23FC1E1A73}"/>
          </ac:spMkLst>
        </pc:spChg>
        <pc:spChg chg="add del mod">
          <ac:chgData name="맹제모" userId="a41d8659-c1ba-4479-a1a7-266a327ba2e4" providerId="ADAL" clId="{D5209E1A-9890-4363-A79C-49DAFA2CE968}" dt="2023-04-13T09:23:36.206" v="777"/>
          <ac:spMkLst>
            <pc:docMk/>
            <pc:sldMk cId="3952754866" sldId="706"/>
            <ac:spMk id="9" creationId="{E9EA8620-31F4-449E-7958-AB8363B056CA}"/>
          </ac:spMkLst>
        </pc:spChg>
        <pc:spChg chg="mod">
          <ac:chgData name="맹제모" userId="a41d8659-c1ba-4479-a1a7-266a327ba2e4" providerId="ADAL" clId="{D5209E1A-9890-4363-A79C-49DAFA2CE968}" dt="2023-04-13T09:25:19.460" v="796" actId="20577"/>
          <ac:spMkLst>
            <pc:docMk/>
            <pc:sldMk cId="3952754866" sldId="706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22:03.396" v="701" actId="478"/>
          <ac:picMkLst>
            <pc:docMk/>
            <pc:sldMk cId="3952754866" sldId="706"/>
            <ac:picMk id="6" creationId="{2AC50F1E-0B8C-C98B-8650-7AC6E4973A02}"/>
          </ac:picMkLst>
        </pc:picChg>
        <pc:picChg chg="add del mod">
          <ac:chgData name="맹제모" userId="a41d8659-c1ba-4479-a1a7-266a327ba2e4" providerId="ADAL" clId="{D5209E1A-9890-4363-A79C-49DAFA2CE968}" dt="2023-04-13T09:23:33.906" v="775" actId="478"/>
          <ac:picMkLst>
            <pc:docMk/>
            <pc:sldMk cId="3952754866" sldId="706"/>
            <ac:picMk id="7" creationId="{F5049154-0608-D16A-8313-265AB9F512FE}"/>
          </ac:picMkLst>
        </pc:picChg>
        <pc:picChg chg="del">
          <ac:chgData name="맹제모" userId="a41d8659-c1ba-4479-a1a7-266a327ba2e4" providerId="ADAL" clId="{D5209E1A-9890-4363-A79C-49DAFA2CE968}" dt="2023-04-13T09:22:05.761" v="702" actId="478"/>
          <ac:picMkLst>
            <pc:docMk/>
            <pc:sldMk cId="3952754866" sldId="706"/>
            <ac:picMk id="8" creationId="{568A36D5-783D-58A6-A6A7-681DBA385BBA}"/>
          </ac:picMkLst>
        </pc:picChg>
        <pc:picChg chg="add mod modCrop">
          <ac:chgData name="맹제모" userId="a41d8659-c1ba-4479-a1a7-266a327ba2e4" providerId="ADAL" clId="{D5209E1A-9890-4363-A79C-49DAFA2CE968}" dt="2023-04-13T09:24:49.472" v="793" actId="1038"/>
          <ac:picMkLst>
            <pc:docMk/>
            <pc:sldMk cId="3952754866" sldId="706"/>
            <ac:picMk id="11" creationId="{03825548-14CC-BCF8-BCC5-2EE478C8583B}"/>
          </ac:picMkLst>
        </pc:picChg>
        <pc:picChg chg="add mod modCrop">
          <ac:chgData name="맹제모" userId="a41d8659-c1ba-4479-a1a7-266a327ba2e4" providerId="ADAL" clId="{D5209E1A-9890-4363-A79C-49DAFA2CE968}" dt="2023-04-13T09:25:36.284" v="799" actId="732"/>
          <ac:picMkLst>
            <pc:docMk/>
            <pc:sldMk cId="3952754866" sldId="706"/>
            <ac:picMk id="14" creationId="{141F7FA9-1E50-AABA-1C24-53D9C852ABBE}"/>
          </ac:picMkLst>
        </pc:picChg>
      </pc:sldChg>
      <pc:sldChg chg="delSp add mod ord">
        <pc:chgData name="맹제모" userId="a41d8659-c1ba-4479-a1a7-266a327ba2e4" providerId="ADAL" clId="{D5209E1A-9890-4363-A79C-49DAFA2CE968}" dt="2023-04-13T09:22:37.273" v="712"/>
        <pc:sldMkLst>
          <pc:docMk/>
          <pc:sldMk cId="1246589209" sldId="707"/>
        </pc:sldMkLst>
        <pc:spChg chg="del">
          <ac:chgData name="맹제모" userId="a41d8659-c1ba-4479-a1a7-266a327ba2e4" providerId="ADAL" clId="{D5209E1A-9890-4363-A79C-49DAFA2CE968}" dt="2023-04-13T09:22:35.234" v="710" actId="478"/>
          <ac:spMkLst>
            <pc:docMk/>
            <pc:sldMk cId="1246589209" sldId="707"/>
            <ac:spMk id="3" creationId="{5AFC2A69-7C80-6FE3-CB16-D5ADB8C05BBE}"/>
          </ac:spMkLst>
        </pc:spChg>
      </pc:sldChg>
      <pc:sldChg chg="addSp delSp modSp add mod">
        <pc:chgData name="맹제모" userId="a41d8659-c1ba-4479-a1a7-266a327ba2e4" providerId="ADAL" clId="{D5209E1A-9890-4363-A79C-49DAFA2CE968}" dt="2023-04-13T09:26:25.702" v="845" actId="732"/>
        <pc:sldMkLst>
          <pc:docMk/>
          <pc:sldMk cId="3564217867" sldId="708"/>
        </pc:sldMkLst>
        <pc:spChg chg="mod">
          <ac:chgData name="맹제모" userId="a41d8659-c1ba-4479-a1a7-266a327ba2e4" providerId="ADAL" clId="{D5209E1A-9890-4363-A79C-49DAFA2CE968}" dt="2023-04-13T09:25:59.654" v="838" actId="20577"/>
          <ac:spMkLst>
            <pc:docMk/>
            <pc:sldMk cId="3564217867" sldId="708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6:10" v="841"/>
          <ac:spMkLst>
            <pc:docMk/>
            <pc:sldMk cId="3564217867" sldId="708"/>
            <ac:spMk id="5" creationId="{389AC7B3-8F11-6A42-8AA0-F90A3F5329F1}"/>
          </ac:spMkLst>
        </pc:spChg>
        <pc:picChg chg="add mod modCrop">
          <ac:chgData name="맹제모" userId="a41d8659-c1ba-4479-a1a7-266a327ba2e4" providerId="ADAL" clId="{D5209E1A-9890-4363-A79C-49DAFA2CE968}" dt="2023-04-13T09:26:25.702" v="845" actId="732"/>
          <ac:picMkLst>
            <pc:docMk/>
            <pc:sldMk cId="3564217867" sldId="708"/>
            <ac:picMk id="6" creationId="{0825BDBF-E6CD-67B1-EDA3-335EF2B8B82D}"/>
          </ac:picMkLst>
        </pc:picChg>
        <pc:picChg chg="del">
          <ac:chgData name="맹제모" userId="a41d8659-c1ba-4479-a1a7-266a327ba2e4" providerId="ADAL" clId="{D5209E1A-9890-4363-A79C-49DAFA2CE968}" dt="2023-04-13T09:26:07.070" v="839" actId="478"/>
          <ac:picMkLst>
            <pc:docMk/>
            <pc:sldMk cId="3564217867" sldId="708"/>
            <ac:picMk id="11" creationId="{03825548-14CC-BCF8-BCC5-2EE478C8583B}"/>
          </ac:picMkLst>
        </pc:picChg>
      </pc:sldChg>
    </pc:docChg>
  </pc:docChgLst>
  <pc:docChgLst>
    <pc:chgData name="맹제모" userId="a41d8659-c1ba-4479-a1a7-266a327ba2e4" providerId="ADAL" clId="{E9C977A1-336D-9542-9908-15631B98E136}"/>
    <pc:docChg chg="undo custSel addSld delSld modSld modSection">
      <pc:chgData name="맹제모" userId="a41d8659-c1ba-4479-a1a7-266a327ba2e4" providerId="ADAL" clId="{E9C977A1-336D-9542-9908-15631B98E136}" dt="2023-04-14T07:36:54.025" v="241" actId="1076"/>
      <pc:docMkLst>
        <pc:docMk/>
      </pc:docMkLst>
      <pc:sldChg chg="delSp add del mod">
        <pc:chgData name="맹제모" userId="a41d8659-c1ba-4479-a1a7-266a327ba2e4" providerId="ADAL" clId="{E9C977A1-336D-9542-9908-15631B98E136}" dt="2023-04-14T07:18:50.582" v="32" actId="2696"/>
        <pc:sldMkLst>
          <pc:docMk/>
          <pc:sldMk cId="3569210928" sldId="256"/>
        </pc:sldMkLst>
        <pc:picChg chg="del">
          <ac:chgData name="맹제모" userId="a41d8659-c1ba-4479-a1a7-266a327ba2e4" providerId="ADAL" clId="{E9C977A1-336D-9542-9908-15631B98E136}" dt="2023-04-14T07:18:44.644" v="31" actId="21"/>
          <ac:picMkLst>
            <pc:docMk/>
            <pc:sldMk cId="3569210928" sldId="256"/>
            <ac:picMk id="4" creationId="{B38F8819-D216-9BD1-9B3A-4CCE69A2DF6F}"/>
          </ac:picMkLst>
        </pc:picChg>
      </pc:sldChg>
      <pc:sldChg chg="modSp mod">
        <pc:chgData name="맹제모" userId="a41d8659-c1ba-4479-a1a7-266a327ba2e4" providerId="ADAL" clId="{E9C977A1-336D-9542-9908-15631B98E136}" dt="2023-04-14T07:36:54.025" v="241" actId="1076"/>
        <pc:sldMkLst>
          <pc:docMk/>
          <pc:sldMk cId="3041431269" sldId="498"/>
        </pc:sldMkLst>
        <pc:spChg chg="mod">
          <ac:chgData name="맹제모" userId="a41d8659-c1ba-4479-a1a7-266a327ba2e4" providerId="ADAL" clId="{E9C977A1-336D-9542-9908-15631B98E136}" dt="2023-04-14T07:36:54.025" v="241" actId="1076"/>
          <ac:spMkLst>
            <pc:docMk/>
            <pc:sldMk cId="3041431269" sldId="498"/>
            <ac:spMk id="7" creationId="{00000000-0000-0000-0000-000000000000}"/>
          </ac:spMkLst>
        </pc:spChg>
      </pc:sldChg>
      <pc:sldChg chg="del">
        <pc:chgData name="맹제모" userId="a41d8659-c1ba-4479-a1a7-266a327ba2e4" providerId="ADAL" clId="{E9C977A1-336D-9542-9908-15631B98E136}" dt="2023-04-14T07:36:44.263" v="235" actId="2696"/>
        <pc:sldMkLst>
          <pc:docMk/>
          <pc:sldMk cId="3845781638" sldId="591"/>
        </pc:sldMkLst>
      </pc:sldChg>
      <pc:sldChg chg="modSp mod">
        <pc:chgData name="맹제모" userId="a41d8659-c1ba-4479-a1a7-266a327ba2e4" providerId="ADAL" clId="{E9C977A1-336D-9542-9908-15631B98E136}" dt="2023-04-14T07:35:01.227" v="207" actId="20577"/>
        <pc:sldMkLst>
          <pc:docMk/>
          <pc:sldMk cId="2691997774" sldId="694"/>
        </pc:sldMkLst>
        <pc:spChg chg="mod">
          <ac:chgData name="맹제모" userId="a41d8659-c1ba-4479-a1a7-266a327ba2e4" providerId="ADAL" clId="{E9C977A1-336D-9542-9908-15631B98E136}" dt="2023-04-14T07:35:01.227" v="207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E9C977A1-336D-9542-9908-15631B98E136}" dt="2023-04-14T07:35:13.815" v="208" actId="404"/>
        <pc:sldMkLst>
          <pc:docMk/>
          <pc:sldMk cId="2233241064" sldId="695"/>
        </pc:sldMkLst>
        <pc:spChg chg="mod">
          <ac:chgData name="맹제모" userId="a41d8659-c1ba-4479-a1a7-266a327ba2e4" providerId="ADAL" clId="{E9C977A1-336D-9542-9908-15631B98E136}" dt="2023-04-14T07:35:13.815" v="208" actId="404"/>
          <ac:spMkLst>
            <pc:docMk/>
            <pc:sldMk cId="2233241064" sldId="695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3.182" v="209" actId="404"/>
        <pc:sldMkLst>
          <pc:docMk/>
          <pc:sldMk cId="3295539395" sldId="696"/>
        </pc:sldMkLst>
        <pc:spChg chg="mod">
          <ac:chgData name="맹제모" userId="a41d8659-c1ba-4479-a1a7-266a327ba2e4" providerId="ADAL" clId="{E9C977A1-336D-9542-9908-15631B98E136}" dt="2023-04-14T07:35:23.182" v="209" actId="404"/>
          <ac:spMkLst>
            <pc:docMk/>
            <pc:sldMk cId="3295539395" sldId="696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9.959" v="210" actId="255"/>
        <pc:sldMkLst>
          <pc:docMk/>
          <pc:sldMk cId="793730748" sldId="697"/>
        </pc:sldMkLst>
        <pc:spChg chg="mod">
          <ac:chgData name="맹제모" userId="a41d8659-c1ba-4479-a1a7-266a327ba2e4" providerId="ADAL" clId="{E9C977A1-336D-9542-9908-15631B98E136}" dt="2023-04-14T07:35:29.959" v="210" actId="255"/>
          <ac:spMkLst>
            <pc:docMk/>
            <pc:sldMk cId="793730748" sldId="697"/>
            <ac:spMk id="10" creationId="{F2163DA9-615D-068F-D54A-1F77BDD617B8}"/>
          </ac:spMkLst>
        </pc:spChg>
      </pc:sldChg>
      <pc:sldChg chg="addSp delSp modSp mod modAnim">
        <pc:chgData name="맹제모" userId="a41d8659-c1ba-4479-a1a7-266a327ba2e4" providerId="ADAL" clId="{E9C977A1-336D-9542-9908-15631B98E136}" dt="2023-04-14T07:36:35.834" v="234" actId="1038"/>
        <pc:sldMkLst>
          <pc:docMk/>
          <pc:sldMk cId="3920604684" sldId="704"/>
        </pc:sldMkLst>
        <pc:spChg chg="del mod">
          <ac:chgData name="맹제모" userId="a41d8659-c1ba-4479-a1a7-266a327ba2e4" providerId="ADAL" clId="{E9C977A1-336D-9542-9908-15631B98E136}" dt="2023-04-14T07:20:34.979" v="58" actId="478"/>
          <ac:spMkLst>
            <pc:docMk/>
            <pc:sldMk cId="3920604684" sldId="704"/>
            <ac:spMk id="3" creationId="{5AFC2A69-7C80-6FE3-CB16-D5ADB8C05BBE}"/>
          </ac:spMkLst>
        </pc:spChg>
        <pc:spChg chg="mod">
          <ac:chgData name="맹제모" userId="a41d8659-c1ba-4479-a1a7-266a327ba2e4" providerId="ADAL" clId="{E9C977A1-336D-9542-9908-15631B98E136}" dt="2023-04-14T07:36:10.378" v="216" actId="14100"/>
          <ac:spMkLst>
            <pc:docMk/>
            <pc:sldMk cId="3920604684" sldId="704"/>
            <ac:spMk id="4" creationId="{00000000-0000-0000-0000-000000000000}"/>
          </ac:spMkLst>
        </pc:spChg>
        <pc:spChg chg="del">
          <ac:chgData name="맹제모" userId="a41d8659-c1ba-4479-a1a7-266a327ba2e4" providerId="ADAL" clId="{E9C977A1-336D-9542-9908-15631B98E136}" dt="2023-04-14T07:17:20.159" v="0" actId="478"/>
          <ac:spMkLst>
            <pc:docMk/>
            <pc:sldMk cId="3920604684" sldId="704"/>
            <ac:spMk id="5" creationId="{7AEC69A1-63F6-1A38-7E24-2470E9A9132C}"/>
          </ac:spMkLst>
        </pc:spChg>
        <pc:spChg chg="add del">
          <ac:chgData name="맹제모" userId="a41d8659-c1ba-4479-a1a7-266a327ba2e4" providerId="ADAL" clId="{E9C977A1-336D-9542-9908-15631B98E136}" dt="2023-04-14T07:17:57.015" v="22" actId="22"/>
          <ac:spMkLst>
            <pc:docMk/>
            <pc:sldMk cId="3920604684" sldId="704"/>
            <ac:spMk id="7" creationId="{759F3C02-D6D3-ED25-ACBF-F553565E9D2E}"/>
          </ac:spMkLst>
        </pc:spChg>
        <pc:spChg chg="add del mod">
          <ac:chgData name="맹제모" userId="a41d8659-c1ba-4479-a1a7-266a327ba2e4" providerId="ADAL" clId="{E9C977A1-336D-9542-9908-15631B98E136}" dt="2023-04-14T07:20:32.561" v="57" actId="478"/>
          <ac:spMkLst>
            <pc:docMk/>
            <pc:sldMk cId="3920604684" sldId="704"/>
            <ac:spMk id="8" creationId="{ED9745EF-2677-D096-9135-87018F560BB9}"/>
          </ac:spMkLst>
        </pc:spChg>
        <pc:spChg chg="mod">
          <ac:chgData name="맹제모" userId="a41d8659-c1ba-4479-a1a7-266a327ba2e4" providerId="ADAL" clId="{E9C977A1-336D-9542-9908-15631B98E136}" dt="2023-04-14T07:18:09.619" v="26" actId="21"/>
          <ac:spMkLst>
            <pc:docMk/>
            <pc:sldMk cId="3920604684" sldId="704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3" creationId="{40A6E626-12CC-2373-F129-73A580D5AE5F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6" creationId="{702077AD-2290-39C2-F72C-824180410513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7" creationId="{0A52C88A-38A3-15D2-1853-54E43ED6F885}"/>
          </ac:spMkLst>
        </pc:spChg>
        <pc:spChg chg="add 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9" creationId="{2B7F8B8A-F68A-DA3C-CE51-02C2CF0DA77C}"/>
          </ac:spMkLst>
        </pc:s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20" creationId="{6A54839D-6E2A-9C8C-AA7E-C99E7D65CC1B}"/>
          </ac:grpSpMkLst>
        </pc:grpChg>
        <pc:picChg chg="add del mod">
          <ac:chgData name="맹제모" userId="a41d8659-c1ba-4479-a1a7-266a327ba2e4" providerId="ADAL" clId="{E9C977A1-336D-9542-9908-15631B98E136}" dt="2023-04-14T07:19:38.390" v="42" actId="478"/>
          <ac:picMkLst>
            <pc:docMk/>
            <pc:sldMk cId="3920604684" sldId="704"/>
            <ac:picMk id="9" creationId="{C41EBB9B-1E83-36D6-E7D0-5F2C51047BF8}"/>
          </ac:picMkLst>
        </pc:picChg>
        <pc:picChg chg="add del mod">
          <ac:chgData name="맹제모" userId="a41d8659-c1ba-4479-a1a7-266a327ba2e4" providerId="ADAL" clId="{E9C977A1-336D-9542-9908-15631B98E136}" dt="2023-04-14T07:20:04.073" v="49" actId="478"/>
          <ac:picMkLst>
            <pc:docMk/>
            <pc:sldMk cId="3920604684" sldId="704"/>
            <ac:picMk id="10" creationId="{321A1BB4-A98B-D3F5-1D39-5B1166B45828}"/>
          </ac:picMkLst>
        </pc:picChg>
        <pc:picChg chg="add del mod">
          <ac:chgData name="맹제모" userId="a41d8659-c1ba-4479-a1a7-266a327ba2e4" providerId="ADAL" clId="{E9C977A1-336D-9542-9908-15631B98E136}" dt="2023-04-14T07:19:47.847" v="48"/>
          <ac:picMkLst>
            <pc:docMk/>
            <pc:sldMk cId="3920604684" sldId="704"/>
            <ac:picMk id="11" creationId="{DA91CEB2-8D85-ECAD-0490-DB26C21C357E}"/>
          </ac:picMkLst>
        </pc:picChg>
        <pc:picChg chg="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5" creationId="{12860CDE-B946-DE3F-73D5-CCFB7EF532C1}"/>
          </ac:picMkLst>
        </pc:picChg>
        <pc:picChg chg="add 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8" creationId="{3A5551E4-DC18-BA0B-E6BB-196588331C98}"/>
          </ac:picMkLst>
        </pc:picChg>
      </pc:sldChg>
      <pc:sldChg chg="addSp delSp modSp add mod modAnim">
        <pc:chgData name="맹제모" userId="a41d8659-c1ba-4479-a1a7-266a327ba2e4" providerId="ADAL" clId="{E9C977A1-336D-9542-9908-15631B98E136}" dt="2023-04-14T07:34:02.003" v="198" actId="1038"/>
        <pc:sldMkLst>
          <pc:docMk/>
          <pc:sldMk cId="2334176876" sldId="709"/>
        </pc:sldMkLst>
        <pc:spChg chg="del">
          <ac:chgData name="맹제모" userId="a41d8659-c1ba-4479-a1a7-266a327ba2e4" providerId="ADAL" clId="{E9C977A1-336D-9542-9908-15631B98E136}" dt="2023-04-14T07:22:45.493" v="69" actId="478"/>
          <ac:spMkLst>
            <pc:docMk/>
            <pc:sldMk cId="2334176876" sldId="709"/>
            <ac:spMk id="3" creationId="{5AFC2A69-7C80-6FE3-CB16-D5ADB8C05BB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6" creationId="{EC59D238-DD71-17A3-F7B2-2D4A5D827123}"/>
          </ac:spMkLst>
        </pc:spChg>
        <pc:spChg chg="mod">
          <ac:chgData name="맹제모" userId="a41d8659-c1ba-4479-a1a7-266a327ba2e4" providerId="ADAL" clId="{E9C977A1-336D-9542-9908-15631B98E136}" dt="2023-04-14T07:21:38.027" v="66" actId="1076"/>
          <ac:spMkLst>
            <pc:docMk/>
            <pc:sldMk cId="2334176876" sldId="709"/>
            <ac:spMk id="8" creationId="{ED9745EF-2677-D096-9135-87018F560BB9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0" creationId="{D303A166-739A-92A5-8619-EF24AF2A358B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1" creationId="{3DC4A210-63DF-120B-8C8C-30A8069583E6}"/>
          </ac:spMkLst>
        </pc:spChg>
        <pc:spChg chg="mod">
          <ac:chgData name="맹제모" userId="a41d8659-c1ba-4479-a1a7-266a327ba2e4" providerId="ADAL" clId="{E9C977A1-336D-9542-9908-15631B98E136}" dt="2023-04-14T07:21:32.943" v="65" actId="20577"/>
          <ac:spMkLst>
            <pc:docMk/>
            <pc:sldMk cId="2334176876" sldId="709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3" creationId="{40A6E626-12CC-2373-F129-73A580D5AE5F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0" creationId="{CC27418E-A4F4-C6D7-6759-4920DF0920F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3" creationId="{6E843BCA-4037-1D21-B5B9-D5BFAC13D145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4" creationId="{146B4F0C-B1D7-9194-88CA-C18197597570}"/>
          </ac:spMkLst>
        </pc:spChg>
        <pc:grpChg chg="add del">
          <ac:chgData name="맹제모" userId="a41d8659-c1ba-4479-a1a7-266a327ba2e4" providerId="ADAL" clId="{E9C977A1-336D-9542-9908-15631B98E136}" dt="2023-04-14T07:23:50.326" v="85" actId="478"/>
          <ac:grpSpMkLst>
            <pc:docMk/>
            <pc:sldMk cId="2334176876" sldId="709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18" creationId="{82E49788-AA31-69B2-E676-E380AD6ADCD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2" creationId="{E58E9572-646E-74E1-9412-2805248F39E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5" creationId="{863211E7-955A-EF5A-2961-B201013C0D86}"/>
          </ac:grpSpMkLst>
        </pc:grpChg>
        <pc:picChg chg="add del mod">
          <ac:chgData name="맹제모" userId="a41d8659-c1ba-4479-a1a7-266a327ba2e4" providerId="ADAL" clId="{E9C977A1-336D-9542-9908-15631B98E136}" dt="2023-04-14T07:28:05.848" v="134" actId="478"/>
          <ac:picMkLst>
            <pc:docMk/>
            <pc:sldMk cId="2334176876" sldId="709"/>
            <ac:picMk id="5" creationId="{638721AD-71FF-ACD7-7B85-668E401DF8D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7" creationId="{8B9A5ABB-91F9-0A5E-AF41-B711B9C76A8A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9" creationId="{25FB1B49-A64A-4146-9AA1-484D31EF8118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19" creationId="{C979E02A-C743-F7A0-31BE-A79746867470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1" creationId="{A88ADD57-94DA-7138-2A7B-8B8947D60E6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6" creationId="{A6F5F666-1F17-F067-DD8B-435132EBAD2A}"/>
          </ac:picMkLst>
        </pc:picChg>
      </pc:sldChg>
      <pc:sldChg chg="addSp delSp modSp add del mod">
        <pc:chgData name="맹제모" userId="a41d8659-c1ba-4479-a1a7-266a327ba2e4" providerId="ADAL" clId="{E9C977A1-336D-9542-9908-15631B98E136}" dt="2023-04-14T07:34:10.768" v="199" actId="2696"/>
        <pc:sldMkLst>
          <pc:docMk/>
          <pc:sldMk cId="916604044" sldId="710"/>
        </pc:sldMkLst>
        <pc:picChg chg="add del mod">
          <ac:chgData name="맹제모" userId="a41d8659-c1ba-4479-a1a7-266a327ba2e4" providerId="ADAL" clId="{E9C977A1-336D-9542-9908-15631B98E136}" dt="2023-04-14T07:27:37.744" v="129" actId="478"/>
          <ac:picMkLst>
            <pc:docMk/>
            <pc:sldMk cId="916604044" sldId="710"/>
            <ac:picMk id="3" creationId="{062CF088-DF7B-584B-2C0F-D5E83CF2F6F4}"/>
          </ac:picMkLst>
        </pc:picChg>
        <pc:picChg chg="del">
          <ac:chgData name="맹제모" userId="a41d8659-c1ba-4479-a1a7-266a327ba2e4" providerId="ADAL" clId="{E9C977A1-336D-9542-9908-15631B98E136}" dt="2023-04-14T07:26:45.013" v="106" actId="478"/>
          <ac:picMkLst>
            <pc:docMk/>
            <pc:sldMk cId="916604044" sldId="710"/>
            <ac:picMk id="5" creationId="{638721AD-71FF-ACD7-7B85-668E401DF8DF}"/>
          </ac:picMkLst>
        </pc:picChg>
      </pc:sldChg>
      <pc:sldChg chg="add del">
        <pc:chgData name="맹제모" userId="a41d8659-c1ba-4479-a1a7-266a327ba2e4" providerId="ADAL" clId="{E9C977A1-336D-9542-9908-15631B98E136}" dt="2023-04-14T07:34:12.085" v="200" actId="2696"/>
        <pc:sldMkLst>
          <pc:docMk/>
          <pc:sldMk cId="2318206277" sldId="711"/>
        </pc:sldMkLst>
      </pc:sldChg>
      <pc:sldChg chg="add del">
        <pc:chgData name="맹제모" userId="a41d8659-c1ba-4479-a1a7-266a327ba2e4" providerId="ADAL" clId="{E9C977A1-336D-9542-9908-15631B98E136}" dt="2023-04-14T07:34:13.254" v="201" actId="2696"/>
        <pc:sldMkLst>
          <pc:docMk/>
          <pc:sldMk cId="2612289860" sldId="712"/>
        </pc:sldMkLst>
      </pc:sldChg>
      <pc:sldChg chg="add del">
        <pc:chgData name="맹제모" userId="a41d8659-c1ba-4479-a1a7-266a327ba2e4" providerId="ADAL" clId="{E9C977A1-336D-9542-9908-15631B98E136}" dt="2023-04-14T07:34:14.178" v="202" actId="2696"/>
        <pc:sldMkLst>
          <pc:docMk/>
          <pc:sldMk cId="2842221460" sldId="713"/>
        </pc:sldMkLst>
      </pc:sldChg>
    </pc:docChg>
  </pc:docChgLst>
  <pc:docChgLst>
    <pc:chgData name="맹제모" userId="a41d8659-c1ba-4479-a1a7-266a327ba2e4" providerId="ADAL" clId="{ACB80A46-C7C6-304B-8BE3-90F6AC3461C8}"/>
    <pc:docChg chg="undo redo custSel addSld delSld modSld sldOrd modSection">
      <pc:chgData name="맹제모" userId="a41d8659-c1ba-4479-a1a7-266a327ba2e4" providerId="ADAL" clId="{ACB80A46-C7C6-304B-8BE3-90F6AC3461C8}" dt="2023-02-22T10:23:19.142" v="4420" actId="478"/>
      <pc:docMkLst>
        <pc:docMk/>
      </pc:docMkLst>
      <pc:sldChg chg="modSp mod">
        <pc:chgData name="맹제모" userId="a41d8659-c1ba-4479-a1a7-266a327ba2e4" providerId="ADAL" clId="{ACB80A46-C7C6-304B-8BE3-90F6AC3461C8}" dt="2023-02-21T07:20:30.586" v="1756" actId="1076"/>
        <pc:sldMkLst>
          <pc:docMk/>
          <pc:sldMk cId="784506346" sldId="678"/>
        </pc:sldMkLst>
        <pc:picChg chg="mod">
          <ac:chgData name="맹제모" userId="a41d8659-c1ba-4479-a1a7-266a327ba2e4" providerId="ADAL" clId="{ACB80A46-C7C6-304B-8BE3-90F6AC3461C8}" dt="2023-02-21T07:20:30.586" v="1756" actId="1076"/>
          <ac:picMkLst>
            <pc:docMk/>
            <pc:sldMk cId="784506346" sldId="678"/>
            <ac:picMk id="5" creationId="{924F8CE6-A4D4-6BEC-3B26-D2C4441E0F94}"/>
          </ac:picMkLst>
        </pc:picChg>
      </pc:sldChg>
      <pc:sldChg chg="addSp delSp del mod">
        <pc:chgData name="맹제모" userId="a41d8659-c1ba-4479-a1a7-266a327ba2e4" providerId="ADAL" clId="{ACB80A46-C7C6-304B-8BE3-90F6AC3461C8}" dt="2023-02-21T05:06:02.797" v="790" actId="2696"/>
        <pc:sldMkLst>
          <pc:docMk/>
          <pc:sldMk cId="611264147" sldId="682"/>
        </pc:sldMkLst>
        <pc:spChg chg="add del">
          <ac:chgData name="맹제모" userId="a41d8659-c1ba-4479-a1a7-266a327ba2e4" providerId="ADAL" clId="{ACB80A46-C7C6-304B-8BE3-90F6AC3461C8}" dt="2023-02-21T04:44:46.761" v="1" actId="22"/>
          <ac:spMkLst>
            <pc:docMk/>
            <pc:sldMk cId="611264147" sldId="682"/>
            <ac:spMk id="5" creationId="{9DA85547-3EC0-B935-FCBB-C5718FA85D13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4:54:17.327" v="789" actId="12789"/>
        <pc:sldMkLst>
          <pc:docMk/>
          <pc:sldMk cId="1514134978" sldId="683"/>
        </pc:sldMkLst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3" creationId="{50798ED9-EB8E-81B4-5051-80403B0B04CB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5" creationId="{63B51604-50D4-D5AD-E257-4C041B9A7908}"/>
          </ac:spMkLst>
        </pc:spChg>
        <pc:spChg chg="add mod">
          <ac:chgData name="맹제모" userId="a41d8659-c1ba-4479-a1a7-266a327ba2e4" providerId="ADAL" clId="{ACB80A46-C7C6-304B-8BE3-90F6AC3461C8}" dt="2023-02-21T04:53:33.767" v="784" actId="1035"/>
          <ac:spMkLst>
            <pc:docMk/>
            <pc:sldMk cId="1514134978" sldId="683"/>
            <ac:spMk id="6" creationId="{BE481C5F-6BEC-BBB8-B938-997A93763152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7" creationId="{F78C303B-B93E-A263-EA07-35353EC60841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8" creationId="{7B0B1233-A443-3590-D13A-986B3F8EEE6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9" creationId="{68194C64-2640-BE4F-8F94-FF4BA798E81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0" creationId="{E5595209-8BCB-F446-F699-729549099223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1" creationId="{22D17E49-45F1-F02C-DA5F-B1C0FE182D84}"/>
          </ac:spMkLst>
        </pc:spChg>
        <pc:spChg chg="mod">
          <ac:chgData name="맹제모" userId="a41d8659-c1ba-4479-a1a7-266a327ba2e4" providerId="ADAL" clId="{ACB80A46-C7C6-304B-8BE3-90F6AC3461C8}" dt="2023-02-21T04:45:13.404" v="56" actId="20577"/>
          <ac:spMkLst>
            <pc:docMk/>
            <pc:sldMk cId="1514134978" sldId="683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3" creationId="{0CEE8C95-4149-083F-D16A-0DD99FF302CA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5" creationId="{C4D3F79B-D73E-A8C3-9EC7-5ADD7E19336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6" creationId="{0EB5706A-44AA-7854-0894-5A479BA555AA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17" creationId="{DFE51157-9849-7C75-B63E-E1272009C118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18" creationId="{6A549351-853A-FEAF-7CC7-34BF6B1D37B2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19" creationId="{98718A12-B82A-003C-E3BD-2F8602464D1D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0" creationId="{DC53CA97-C1DF-15F8-9ADB-547C52E30282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21" creationId="{A9874D4F-E85D-ACDC-8CBF-D39670BD14EA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22" creationId="{A1D1D1CA-3E19-8B84-F00B-14B6B3116C80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23" creationId="{1E998280-13D4-C31C-6238-FCC547C391A7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4" creationId="{49D86F30-2AD9-9521-CD9F-B4487787A71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5" creationId="{98B12AEE-D098-A4FD-3227-AB316C3FA6F4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6" creationId="{1531B7D6-E308-3BAA-B5B7-0CC96A9BBA7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7" creationId="{4BAD2292-A62A-DED8-BC82-3560AB00D765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9" creationId="{3741A3D0-DCDD-4C9D-DB65-B3525600DE0C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1" creationId="{F4C5E615-47FB-03D2-430E-2D002B0A1976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3" creationId="{C321BFF2-D018-5427-B544-239136BB3D4B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4" creationId="{C8F94E05-C64E-C7CA-E847-87CE2E5DC4AA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5" creationId="{269C45BB-28CA-5BA9-B48A-64239D7DF121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6" creationId="{6A04F18B-E120-BB33-24BC-D3B8348CFAFC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7" creationId="{FE370DBB-5458-B8ED-8006-134749FDED62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8" creationId="{4D659BDA-3EAF-AB13-326B-E06769340A91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9" creationId="{1A0A7753-D43A-C22F-8E84-30BE6952851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0" creationId="{7A3A1E12-92F0-BA97-A44F-BC54EB3228A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1" creationId="{78541BB0-4123-0102-9178-99841F943E6C}"/>
          </ac:spMkLst>
        </pc:spChg>
        <pc:picChg chg="del">
          <ac:chgData name="맹제모" userId="a41d8659-c1ba-4479-a1a7-266a327ba2e4" providerId="ADAL" clId="{ACB80A46-C7C6-304B-8BE3-90F6AC3461C8}" dt="2023-02-21T04:45:46.166" v="79" actId="478"/>
          <ac:picMkLst>
            <pc:docMk/>
            <pc:sldMk cId="1514134978" sldId="683"/>
            <ac:picMk id="28" creationId="{5B10748F-5753-0680-DF8A-243D1DC15E76}"/>
          </ac:picMkLst>
        </pc:picChg>
        <pc:picChg chg="del">
          <ac:chgData name="맹제모" userId="a41d8659-c1ba-4479-a1a7-266a327ba2e4" providerId="ADAL" clId="{ACB80A46-C7C6-304B-8BE3-90F6AC3461C8}" dt="2023-02-21T04:45:43.063" v="77" actId="478"/>
          <ac:picMkLst>
            <pc:docMk/>
            <pc:sldMk cId="1514134978" sldId="683"/>
            <ac:picMk id="30" creationId="{B59E325B-7B04-1D50-C871-22FE1BED0C01}"/>
          </ac:picMkLst>
        </pc:picChg>
        <pc:picChg chg="del">
          <ac:chgData name="맹제모" userId="a41d8659-c1ba-4479-a1a7-266a327ba2e4" providerId="ADAL" clId="{ACB80A46-C7C6-304B-8BE3-90F6AC3461C8}" dt="2023-02-21T04:45:44.530" v="78" actId="478"/>
          <ac:picMkLst>
            <pc:docMk/>
            <pc:sldMk cId="1514134978" sldId="683"/>
            <ac:picMk id="32" creationId="{2458ADB8-B72B-488B-0FD8-9EE11D600CC2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5:10:58.131" v="821" actId="1076"/>
        <pc:sldMkLst>
          <pc:docMk/>
          <pc:sldMk cId="4045981014" sldId="684"/>
        </pc:sldMkLst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07:34.274" v="806" actId="478"/>
          <ac:spMkLst>
            <pc:docMk/>
            <pc:sldMk cId="4045981014" sldId="684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1T05:08:09.301" v="809" actId="1076"/>
          <ac:spMkLst>
            <pc:docMk/>
            <pc:sldMk cId="4045981014" sldId="684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1" creationId="{78541BB0-4123-0102-9178-99841F943E6C}"/>
          </ac:spMkLst>
        </pc:spChg>
        <pc:picChg chg="add del mod">
          <ac:chgData name="맹제모" userId="a41d8659-c1ba-4479-a1a7-266a327ba2e4" providerId="ADAL" clId="{ACB80A46-C7C6-304B-8BE3-90F6AC3461C8}" dt="2023-02-21T05:09:08.650" v="818" actId="478"/>
          <ac:picMkLst>
            <pc:docMk/>
            <pc:sldMk cId="4045981014" sldId="684"/>
            <ac:picMk id="7" creationId="{B26E48FD-1CDE-7ED5-069B-41F3E806EBF3}"/>
          </ac:picMkLst>
        </pc:picChg>
        <pc:picChg chg="add mod">
          <ac:chgData name="맹제모" userId="a41d8659-c1ba-4479-a1a7-266a327ba2e4" providerId="ADAL" clId="{ACB80A46-C7C6-304B-8BE3-90F6AC3461C8}" dt="2023-02-21T05:10:58.131" v="821" actId="1076"/>
          <ac:picMkLst>
            <pc:docMk/>
            <pc:sldMk cId="4045981014" sldId="684"/>
            <ac:picMk id="8" creationId="{47FFEBF9-358E-6A1A-FC70-EE06CFA38B80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08:51:23.464" v="3723" actId="20577"/>
        <pc:sldMkLst>
          <pc:docMk/>
          <pc:sldMk cId="1058608264" sldId="685"/>
        </pc:sldMkLst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12:34.719" v="967" actId="478"/>
          <ac:spMkLst>
            <pc:docMk/>
            <pc:sldMk cId="1058608264" sldId="685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2T08:51:23.464" v="3723" actId="20577"/>
          <ac:spMkLst>
            <pc:docMk/>
            <pc:sldMk cId="1058608264" sldId="685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1" creationId="{78541BB0-4123-0102-9178-99841F943E6C}"/>
          </ac:spMkLst>
        </pc:spChg>
        <pc:picChg chg="add mod modCrop">
          <ac:chgData name="맹제모" userId="a41d8659-c1ba-4479-a1a7-266a327ba2e4" providerId="ADAL" clId="{ACB80A46-C7C6-304B-8BE3-90F6AC3461C8}" dt="2023-02-21T06:57:01.270" v="1158" actId="1076"/>
          <ac:picMkLst>
            <pc:docMk/>
            <pc:sldMk cId="1058608264" sldId="685"/>
            <ac:picMk id="7" creationId="{77EB9799-0856-AA41-FBBF-2ACE4F066A5C}"/>
          </ac:picMkLst>
        </pc:picChg>
        <pc:picChg chg="add mod">
          <ac:chgData name="맹제모" userId="a41d8659-c1ba-4479-a1a7-266a327ba2e4" providerId="ADAL" clId="{ACB80A46-C7C6-304B-8BE3-90F6AC3461C8}" dt="2023-02-22T08:50:51.735" v="3699" actId="1036"/>
          <ac:picMkLst>
            <pc:docMk/>
            <pc:sldMk cId="1058608264" sldId="685"/>
            <ac:picMk id="8" creationId="{742CBBE1-4928-7F3B-A55F-0E7A46236597}"/>
          </ac:picMkLst>
        </pc:picChg>
        <pc:picChg chg="add del mod modCrop">
          <ac:chgData name="맹제모" userId="a41d8659-c1ba-4479-a1a7-266a327ba2e4" providerId="ADAL" clId="{ACB80A46-C7C6-304B-8BE3-90F6AC3461C8}" dt="2023-02-21T06:57:52.748" v="1159" actId="478"/>
          <ac:picMkLst>
            <pc:docMk/>
            <pc:sldMk cId="1058608264" sldId="685"/>
            <ac:picMk id="9" creationId="{F87A1371-0C68-9C8B-38A2-9BDB7B968B33}"/>
          </ac:picMkLst>
        </pc:picChg>
        <pc:picChg chg="add mod">
          <ac:chgData name="맹제모" userId="a41d8659-c1ba-4479-a1a7-266a327ba2e4" providerId="ADAL" clId="{ACB80A46-C7C6-304B-8BE3-90F6AC3461C8}" dt="2023-02-21T06:58:06.702" v="1163" actId="1076"/>
          <ac:picMkLst>
            <pc:docMk/>
            <pc:sldMk cId="1058608264" sldId="685"/>
            <ac:picMk id="10" creationId="{52AB4C54-87EB-29D3-5C8B-7ABC00627AA3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21:49.618" v="1769"/>
        <pc:sldMkLst>
          <pc:docMk/>
          <pc:sldMk cId="4255435537" sldId="686"/>
        </pc:sldMkLst>
        <pc:spChg chg="add mod">
          <ac:chgData name="맹제모" userId="a41d8659-c1ba-4479-a1a7-266a327ba2e4" providerId="ADAL" clId="{ACB80A46-C7C6-304B-8BE3-90F6AC3461C8}" dt="2023-02-21T07:10:23.264" v="1535" actId="6549"/>
          <ac:spMkLst>
            <pc:docMk/>
            <pc:sldMk cId="4255435537" sldId="686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19:20.551" v="1741" actId="14100"/>
          <ac:spMkLst>
            <pc:docMk/>
            <pc:sldMk cId="4255435537" sldId="686"/>
            <ac:spMk id="12" creationId="{2CC55B63-BF29-4477-8B35-90D403B7B5A0}"/>
          </ac:spMkLst>
        </pc:spChg>
        <pc:spChg chg="add mod">
          <ac:chgData name="맹제모" userId="a41d8659-c1ba-4479-a1a7-266a327ba2e4" providerId="ADAL" clId="{ACB80A46-C7C6-304B-8BE3-90F6AC3461C8}" dt="2023-02-21T07:11:46.883" v="1662" actId="20577"/>
          <ac:spMkLst>
            <pc:docMk/>
            <pc:sldMk cId="4255435537" sldId="686"/>
            <ac:spMk id="13" creationId="{BBE6FE06-C345-8C00-109F-D540AD02B7E6}"/>
          </ac:spMkLst>
        </pc:spChg>
        <pc:spChg chg="add mod">
          <ac:chgData name="맹제모" userId="a41d8659-c1ba-4479-a1a7-266a327ba2e4" providerId="ADAL" clId="{ACB80A46-C7C6-304B-8BE3-90F6AC3461C8}" dt="2023-02-21T07:12:46.575" v="1708" actId="2711"/>
          <ac:spMkLst>
            <pc:docMk/>
            <pc:sldMk cId="4255435537" sldId="686"/>
            <ac:spMk id="15" creationId="{3B9A57C7-02B8-A8F1-73A4-D5BB24BD2078}"/>
          </ac:spMkLst>
        </pc:spChg>
        <pc:spChg chg="add mod">
          <ac:chgData name="맹제모" userId="a41d8659-c1ba-4479-a1a7-266a327ba2e4" providerId="ADAL" clId="{ACB80A46-C7C6-304B-8BE3-90F6AC3461C8}" dt="2023-02-21T07:14:04.129" v="1734" actId="20577"/>
          <ac:spMkLst>
            <pc:docMk/>
            <pc:sldMk cId="4255435537" sldId="686"/>
            <ac:spMk id="16" creationId="{7E36A125-F49B-6E49-3FE1-FEC0B86AE91F}"/>
          </ac:spMkLst>
        </pc:spChg>
        <pc:picChg chg="add mod modCrop">
          <ac:chgData name="맹제모" userId="a41d8659-c1ba-4479-a1a7-266a327ba2e4" providerId="ADAL" clId="{ACB80A46-C7C6-304B-8BE3-90F6AC3461C8}" dt="2023-02-21T07:08:38.210" v="1404" actId="1076"/>
          <ac:picMkLst>
            <pc:docMk/>
            <pc:sldMk cId="4255435537" sldId="686"/>
            <ac:picMk id="3" creationId="{0AB72D3A-C7FC-CEA3-8177-C12844530C26}"/>
          </ac:picMkLst>
        </pc:picChg>
        <pc:picChg chg="add mod">
          <ac:chgData name="맹제모" userId="a41d8659-c1ba-4479-a1a7-266a327ba2e4" providerId="ADAL" clId="{ACB80A46-C7C6-304B-8BE3-90F6AC3461C8}" dt="2023-02-21T07:08:35.118" v="1403" actId="1076"/>
          <ac:picMkLst>
            <pc:docMk/>
            <pc:sldMk cId="4255435537" sldId="686"/>
            <ac:picMk id="5" creationId="{D89CB173-B39B-9232-3491-9187D63486BB}"/>
          </ac:picMkLst>
        </pc:picChg>
        <pc:picChg chg="add mod">
          <ac:chgData name="맹제모" userId="a41d8659-c1ba-4479-a1a7-266a327ba2e4" providerId="ADAL" clId="{ACB80A46-C7C6-304B-8BE3-90F6AC3461C8}" dt="2023-02-21T07:08:43.331" v="1405" actId="1076"/>
          <ac:picMkLst>
            <pc:docMk/>
            <pc:sldMk cId="4255435537" sldId="686"/>
            <ac:picMk id="6" creationId="{5DFA222C-B57C-938F-2388-D367ED001EC3}"/>
          </ac:picMkLst>
        </pc:picChg>
        <pc:picChg chg="del">
          <ac:chgData name="맹제모" userId="a41d8659-c1ba-4479-a1a7-266a327ba2e4" providerId="ADAL" clId="{ACB80A46-C7C6-304B-8BE3-90F6AC3461C8}" dt="2023-02-21T06:59:19.280" v="1252" actId="478"/>
          <ac:picMkLst>
            <pc:docMk/>
            <pc:sldMk cId="4255435537" sldId="686"/>
            <ac:picMk id="7" creationId="{77EB9799-0856-AA41-FBBF-2ACE4F066A5C}"/>
          </ac:picMkLst>
        </pc:picChg>
        <pc:picChg chg="del">
          <ac:chgData name="맹제모" userId="a41d8659-c1ba-4479-a1a7-266a327ba2e4" providerId="ADAL" clId="{ACB80A46-C7C6-304B-8BE3-90F6AC3461C8}" dt="2023-02-21T06:59:20.738" v="1253" actId="478"/>
          <ac:picMkLst>
            <pc:docMk/>
            <pc:sldMk cId="4255435537" sldId="686"/>
            <ac:picMk id="8" creationId="{742CBBE1-4928-7F3B-A55F-0E7A46236597}"/>
          </ac:picMkLst>
        </pc:picChg>
        <pc:picChg chg="add mod">
          <ac:chgData name="맹제모" userId="a41d8659-c1ba-4479-a1a7-266a327ba2e4" providerId="ADAL" clId="{ACB80A46-C7C6-304B-8BE3-90F6AC3461C8}" dt="2023-02-21T07:08:45.172" v="1406" actId="1076"/>
          <ac:picMkLst>
            <pc:docMk/>
            <pc:sldMk cId="4255435537" sldId="686"/>
            <ac:picMk id="9" creationId="{BCD69497-A026-B396-6737-F5DF8E142033}"/>
          </ac:picMkLst>
        </pc:picChg>
        <pc:picChg chg="del">
          <ac:chgData name="맹제모" userId="a41d8659-c1ba-4479-a1a7-266a327ba2e4" providerId="ADAL" clId="{ACB80A46-C7C6-304B-8BE3-90F6AC3461C8}" dt="2023-02-21T06:59:22.587" v="1254" actId="478"/>
          <ac:picMkLst>
            <pc:docMk/>
            <pc:sldMk cId="4255435537" sldId="686"/>
            <ac:picMk id="10" creationId="{52AB4C54-87EB-29D3-5C8B-7ABC00627AA3}"/>
          </ac:picMkLst>
        </pc:picChg>
        <pc:picChg chg="add del mod">
          <ac:chgData name="맹제모" userId="a41d8659-c1ba-4479-a1a7-266a327ba2e4" providerId="ADAL" clId="{ACB80A46-C7C6-304B-8BE3-90F6AC3461C8}" dt="2023-02-21T07:19:21.284" v="1742"/>
          <ac:picMkLst>
            <pc:docMk/>
            <pc:sldMk cId="4255435537" sldId="686"/>
            <ac:picMk id="1026" creationId="{D3BFAEF4-A551-0DBA-1A05-7D1B4D68F3D9}"/>
          </ac:picMkLst>
        </pc:picChg>
        <pc:picChg chg="add mod">
          <ac:chgData name="맹제모" userId="a41d8659-c1ba-4479-a1a7-266a327ba2e4" providerId="ADAL" clId="{ACB80A46-C7C6-304B-8BE3-90F6AC3461C8}" dt="2023-02-21T07:19:52.417" v="1750" actId="14100"/>
          <ac:picMkLst>
            <pc:docMk/>
            <pc:sldMk cId="4255435537" sldId="686"/>
            <ac:picMk id="1028" creationId="{78D64BE5-B051-39B3-3E80-FC6C3E0A71EA}"/>
          </ac:picMkLst>
        </pc:picChg>
        <pc:picChg chg="add mod">
          <ac:chgData name="맹제모" userId="a41d8659-c1ba-4479-a1a7-266a327ba2e4" providerId="ADAL" clId="{ACB80A46-C7C6-304B-8BE3-90F6AC3461C8}" dt="2023-02-21T07:20:48.878" v="1758" actId="14100"/>
          <ac:picMkLst>
            <pc:docMk/>
            <pc:sldMk cId="4255435537" sldId="686"/>
            <ac:picMk id="1030" creationId="{6734F25F-DDF3-4500-E3AF-138FB41FDFF6}"/>
          </ac:picMkLst>
        </pc:picChg>
        <pc:picChg chg="add mod">
          <ac:chgData name="맹제모" userId="a41d8659-c1ba-4479-a1a7-266a327ba2e4" providerId="ADAL" clId="{ACB80A46-C7C6-304B-8BE3-90F6AC3461C8}" dt="2023-02-21T07:21:24.266" v="1764" actId="14100"/>
          <ac:picMkLst>
            <pc:docMk/>
            <pc:sldMk cId="4255435537" sldId="686"/>
            <ac:picMk id="1032" creationId="{39E42F0A-245C-10AA-FC54-16D64608863C}"/>
          </ac:picMkLst>
        </pc:picChg>
        <pc:picChg chg="add mod">
          <ac:chgData name="맹제모" userId="a41d8659-c1ba-4479-a1a7-266a327ba2e4" providerId="ADAL" clId="{ACB80A46-C7C6-304B-8BE3-90F6AC3461C8}" dt="2023-02-21T07:21:48.327" v="1768" actId="14100"/>
          <ac:picMkLst>
            <pc:docMk/>
            <pc:sldMk cId="4255435537" sldId="686"/>
            <ac:picMk id="1034" creationId="{A0A7FFA8-4648-D10B-9BE5-35D5C504E24D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35:07.564" v="2081" actId="1076"/>
        <pc:sldMkLst>
          <pc:docMk/>
          <pc:sldMk cId="219128399" sldId="687"/>
        </pc:sldMkLst>
        <pc:spChg chg="add del mod">
          <ac:chgData name="맹제모" userId="a41d8659-c1ba-4479-a1a7-266a327ba2e4" providerId="ADAL" clId="{ACB80A46-C7C6-304B-8BE3-90F6AC3461C8}" dt="2023-02-21T07:28:01.242" v="1967" actId="478"/>
          <ac:spMkLst>
            <pc:docMk/>
            <pc:sldMk cId="219128399" sldId="687"/>
            <ac:spMk id="8" creationId="{CE1DDAE8-4956-ECDE-C25E-8B532F38FAB6}"/>
          </ac:spMkLst>
        </pc:spChg>
        <pc:spChg chg="del mod">
          <ac:chgData name="맹제모" userId="a41d8659-c1ba-4479-a1a7-266a327ba2e4" providerId="ADAL" clId="{ACB80A46-C7C6-304B-8BE3-90F6AC3461C8}" dt="2023-02-21T07:24:59.433" v="1907"/>
          <ac:spMkLst>
            <pc:docMk/>
            <pc:sldMk cId="219128399" sldId="687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30:09.808" v="2056" actId="20577"/>
          <ac:spMkLst>
            <pc:docMk/>
            <pc:sldMk cId="219128399" sldId="687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24:55.532" v="1904" actId="478"/>
          <ac:spMkLst>
            <pc:docMk/>
            <pc:sldMk cId="219128399" sldId="687"/>
            <ac:spMk id="13" creationId="{BBE6FE06-C345-8C00-109F-D540AD02B7E6}"/>
          </ac:spMkLst>
        </pc:spChg>
        <pc:spChg chg="del">
          <ac:chgData name="맹제모" userId="a41d8659-c1ba-4479-a1a7-266a327ba2e4" providerId="ADAL" clId="{ACB80A46-C7C6-304B-8BE3-90F6AC3461C8}" dt="2023-02-21T07:24:58.571" v="1905" actId="478"/>
          <ac:spMkLst>
            <pc:docMk/>
            <pc:sldMk cId="219128399" sldId="687"/>
            <ac:spMk id="15" creationId="{3B9A57C7-02B8-A8F1-73A4-D5BB24BD2078}"/>
          </ac:spMkLst>
        </pc:spChg>
        <pc:spChg chg="del">
          <ac:chgData name="맹제모" userId="a41d8659-c1ba-4479-a1a7-266a327ba2e4" providerId="ADAL" clId="{ACB80A46-C7C6-304B-8BE3-90F6AC3461C8}" dt="2023-02-21T07:25:46.683" v="1909" actId="478"/>
          <ac:spMkLst>
            <pc:docMk/>
            <pc:sldMk cId="219128399" sldId="687"/>
            <ac:spMk id="16" creationId="{7E36A125-F49B-6E49-3FE1-FEC0B86AE91F}"/>
          </ac:spMkLst>
        </pc:spChg>
        <pc:picChg chg="del">
          <ac:chgData name="맹제모" userId="a41d8659-c1ba-4479-a1a7-266a327ba2e4" providerId="ADAL" clId="{ACB80A46-C7C6-304B-8BE3-90F6AC3461C8}" dt="2023-02-21T07:23:04.473" v="1803" actId="478"/>
          <ac:picMkLst>
            <pc:docMk/>
            <pc:sldMk cId="219128399" sldId="687"/>
            <ac:picMk id="3" creationId="{0AB72D3A-C7FC-CEA3-8177-C12844530C26}"/>
          </ac:picMkLst>
        </pc:picChg>
        <pc:picChg chg="del">
          <ac:chgData name="맹제모" userId="a41d8659-c1ba-4479-a1a7-266a327ba2e4" providerId="ADAL" clId="{ACB80A46-C7C6-304B-8BE3-90F6AC3461C8}" dt="2023-02-21T07:23:06.351" v="1804" actId="478"/>
          <ac:picMkLst>
            <pc:docMk/>
            <pc:sldMk cId="219128399" sldId="687"/>
            <ac:picMk id="5" creationId="{D89CB173-B39B-9232-3491-9187D63486BB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6" creationId="{5DFA222C-B57C-938F-2388-D367ED001EC3}"/>
          </ac:picMkLst>
        </pc:picChg>
        <pc:picChg chg="add del mod">
          <ac:chgData name="맹제모" userId="a41d8659-c1ba-4479-a1a7-266a327ba2e4" providerId="ADAL" clId="{ACB80A46-C7C6-304B-8BE3-90F6AC3461C8}" dt="2023-02-21T07:27:56.145" v="1965" actId="478"/>
          <ac:picMkLst>
            <pc:docMk/>
            <pc:sldMk cId="219128399" sldId="687"/>
            <ac:picMk id="7" creationId="{C8DB5013-6BB6-632D-B561-E4B4CA12236D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9" creationId="{BCD69497-A026-B396-6737-F5DF8E142033}"/>
          </ac:picMkLst>
        </pc:picChg>
        <pc:picChg chg="add mod modCrop">
          <ac:chgData name="맹제모" userId="a41d8659-c1ba-4479-a1a7-266a327ba2e4" providerId="ADAL" clId="{ACB80A46-C7C6-304B-8BE3-90F6AC3461C8}" dt="2023-02-21T07:34:07.455" v="2069" actId="14100"/>
          <ac:picMkLst>
            <pc:docMk/>
            <pc:sldMk cId="219128399" sldId="687"/>
            <ac:picMk id="10" creationId="{8CD3E15E-E0D1-7C13-3CB1-FB96177572A1}"/>
          </ac:picMkLst>
        </pc:picChg>
        <pc:picChg chg="add mod modCrop">
          <ac:chgData name="맹제모" userId="a41d8659-c1ba-4479-a1a7-266a327ba2e4" providerId="ADAL" clId="{ACB80A46-C7C6-304B-8BE3-90F6AC3461C8}" dt="2023-02-21T07:34:10.533" v="2071" actId="1035"/>
          <ac:picMkLst>
            <pc:docMk/>
            <pc:sldMk cId="219128399" sldId="687"/>
            <ac:picMk id="17" creationId="{62FB1123-A4FD-AAB5-AE24-6767E6BC7BE7}"/>
          </ac:picMkLst>
        </pc:picChg>
        <pc:picChg chg="add del mod">
          <ac:chgData name="맹제모" userId="a41d8659-c1ba-4479-a1a7-266a327ba2e4" providerId="ADAL" clId="{ACB80A46-C7C6-304B-8BE3-90F6AC3461C8}" dt="2023-02-21T07:33:34.284" v="2062" actId="478"/>
          <ac:picMkLst>
            <pc:docMk/>
            <pc:sldMk cId="219128399" sldId="687"/>
            <ac:picMk id="18" creationId="{4C73C397-632B-FC99-BC40-9BE7D7D479E5}"/>
          </ac:picMkLst>
        </pc:picChg>
        <pc:picChg chg="add mod">
          <ac:chgData name="맹제모" userId="a41d8659-c1ba-4479-a1a7-266a327ba2e4" providerId="ADAL" clId="{ACB80A46-C7C6-304B-8BE3-90F6AC3461C8}" dt="2023-02-21T07:35:05.826" v="2080" actId="1076"/>
          <ac:picMkLst>
            <pc:docMk/>
            <pc:sldMk cId="219128399" sldId="687"/>
            <ac:picMk id="19" creationId="{8789258D-68E4-DA04-9E44-83F07C6C1DBC}"/>
          </ac:picMkLst>
        </pc:picChg>
        <pc:picChg chg="add mod">
          <ac:chgData name="맹제모" userId="a41d8659-c1ba-4479-a1a7-266a327ba2e4" providerId="ADAL" clId="{ACB80A46-C7C6-304B-8BE3-90F6AC3461C8}" dt="2023-02-21T07:35:07.564" v="2081" actId="1076"/>
          <ac:picMkLst>
            <pc:docMk/>
            <pc:sldMk cId="219128399" sldId="687"/>
            <ac:picMk id="20" creationId="{C6AE59A2-4D3D-09F1-00D4-249FFA141829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28" creationId="{78D64BE5-B051-39B3-3E80-FC6C3E0A71EA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0" creationId="{6734F25F-DDF3-4500-E3AF-138FB41FDFF6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2" creationId="{39E42F0A-245C-10AA-FC54-16D64608863C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4" creationId="{A0A7FFA8-4648-D10B-9BE5-35D5C504E24D}"/>
          </ac:picMkLst>
        </pc:picChg>
      </pc:sldChg>
      <pc:sldChg chg="modSp add mod ord">
        <pc:chgData name="맹제모" userId="a41d8659-c1ba-4479-a1a7-266a327ba2e4" providerId="ADAL" clId="{ACB80A46-C7C6-304B-8BE3-90F6AC3461C8}" dt="2023-02-21T07:29:18.317" v="1979" actId="20578"/>
        <pc:sldMkLst>
          <pc:docMk/>
          <pc:sldMk cId="3626471981" sldId="688"/>
        </pc:sldMkLst>
        <pc:spChg chg="mod">
          <ac:chgData name="맹제모" userId="a41d8659-c1ba-4479-a1a7-266a327ba2e4" providerId="ADAL" clId="{ACB80A46-C7C6-304B-8BE3-90F6AC3461C8}" dt="2023-02-21T07:27:39.161" v="1951" actId="20577"/>
          <ac:spMkLst>
            <pc:docMk/>
            <pc:sldMk cId="3626471981" sldId="688"/>
            <ac:spMk id="12" creationId="{2CC55B63-BF29-4477-8B35-90D403B7B5A0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7:43:35.241" v="2337" actId="1035"/>
        <pc:sldMkLst>
          <pc:docMk/>
          <pc:sldMk cId="1658319744" sldId="689"/>
        </pc:sldMkLst>
        <pc:spChg chg="add mod">
          <ac:chgData name="맹제모" userId="a41d8659-c1ba-4479-a1a7-266a327ba2e4" providerId="ADAL" clId="{ACB80A46-C7C6-304B-8BE3-90F6AC3461C8}" dt="2023-02-21T07:40:48.461" v="2321" actId="1038"/>
          <ac:spMkLst>
            <pc:docMk/>
            <pc:sldMk cId="1658319744" sldId="689"/>
            <ac:spMk id="7" creationId="{64E6F2E2-C52F-FAB6-B471-1DFEA34253DE}"/>
          </ac:spMkLst>
        </pc:spChg>
        <pc:spChg chg="mod">
          <ac:chgData name="맹제모" userId="a41d8659-c1ba-4479-a1a7-266a327ba2e4" providerId="ADAL" clId="{ACB80A46-C7C6-304B-8BE3-90F6AC3461C8}" dt="2023-02-21T07:35:57.748" v="2116" actId="5793"/>
          <ac:spMkLst>
            <pc:docMk/>
            <pc:sldMk cId="1658319744" sldId="689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35:53.161" v="2099" actId="478"/>
          <ac:spMkLst>
            <pc:docMk/>
            <pc:sldMk cId="1658319744" sldId="689"/>
            <ac:spMk id="14" creationId="{66913ADC-7685-8A96-F71E-A66A45968520}"/>
          </ac:spMkLst>
        </pc:spChg>
        <pc:picChg chg="add del mod">
          <ac:chgData name="맹제모" userId="a41d8659-c1ba-4479-a1a7-266a327ba2e4" providerId="ADAL" clId="{ACB80A46-C7C6-304B-8BE3-90F6AC3461C8}" dt="2023-02-21T07:37:34.512" v="2124" actId="478"/>
          <ac:picMkLst>
            <pc:docMk/>
            <pc:sldMk cId="1658319744" sldId="689"/>
            <ac:picMk id="3" creationId="{CF72B9A3-2AF2-8787-2537-1CA32E05063E}"/>
          </ac:picMkLst>
        </pc:picChg>
        <pc:picChg chg="add mod modCrop">
          <ac:chgData name="맹제모" userId="a41d8659-c1ba-4479-a1a7-266a327ba2e4" providerId="ADAL" clId="{ACB80A46-C7C6-304B-8BE3-90F6AC3461C8}" dt="2023-02-21T07:43:35.241" v="2337" actId="1035"/>
          <ac:picMkLst>
            <pc:docMk/>
            <pc:sldMk cId="1658319744" sldId="689"/>
            <ac:picMk id="5" creationId="{DA124DD3-6EBA-7B4C-F3D0-CBBC57FAA40E}"/>
          </ac:picMkLst>
        </pc:picChg>
        <pc:picChg chg="add mod modCrop">
          <ac:chgData name="맹제모" userId="a41d8659-c1ba-4479-a1a7-266a327ba2e4" providerId="ADAL" clId="{ACB80A46-C7C6-304B-8BE3-90F6AC3461C8}" dt="2023-02-21T07:37:49.573" v="2128" actId="1076"/>
          <ac:picMkLst>
            <pc:docMk/>
            <pc:sldMk cId="1658319744" sldId="689"/>
            <ac:picMk id="6" creationId="{F1993846-4473-A046-2BBE-88005FAA77C6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0" creationId="{8CD3E15E-E0D1-7C13-3CB1-FB96177572A1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7" creationId="{62FB1123-A4FD-AAB5-AE24-6767E6BC7BE7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9" creationId="{8789258D-68E4-DA04-9E44-83F07C6C1DBC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20" creationId="{C6AE59A2-4D3D-09F1-00D4-249FFA141829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7:54:26.994" v="2495" actId="1076"/>
        <pc:sldMkLst>
          <pc:docMk/>
          <pc:sldMk cId="2836280939" sldId="690"/>
        </pc:sldMkLst>
        <pc:spChg chg="add mod">
          <ac:chgData name="맹제모" userId="a41d8659-c1ba-4479-a1a7-266a327ba2e4" providerId="ADAL" clId="{ACB80A46-C7C6-304B-8BE3-90F6AC3461C8}" dt="2023-02-21T07:52:18.529" v="2481" actId="20577"/>
          <ac:spMkLst>
            <pc:docMk/>
            <pc:sldMk cId="2836280939" sldId="690"/>
            <ac:spMk id="8" creationId="{0C1D522E-99F6-10B0-43DB-2C4A94CD3686}"/>
          </ac:spMkLst>
        </pc:spChg>
        <pc:spChg chg="mod">
          <ac:chgData name="맹제모" userId="a41d8659-c1ba-4479-a1a7-266a327ba2e4" providerId="ADAL" clId="{ACB80A46-C7C6-304B-8BE3-90F6AC3461C8}" dt="2023-02-21T07:51:17.399" v="2450" actId="20577"/>
          <ac:spMkLst>
            <pc:docMk/>
            <pc:sldMk cId="2836280939" sldId="690"/>
            <ac:spMk id="12" creationId="{2CC55B63-BF29-4477-8B35-90D403B7B5A0}"/>
          </ac:spMkLst>
        </pc:spChg>
        <pc:picChg chg="add mod">
          <ac:chgData name="맹제모" userId="a41d8659-c1ba-4479-a1a7-266a327ba2e4" providerId="ADAL" clId="{ACB80A46-C7C6-304B-8BE3-90F6AC3461C8}" dt="2023-02-21T07:51:13.349" v="2445" actId="1076"/>
          <ac:picMkLst>
            <pc:docMk/>
            <pc:sldMk cId="2836280939" sldId="690"/>
            <ac:picMk id="3" creationId="{553851A2-BCD3-7D7F-6F0F-27237DA722F4}"/>
          </ac:picMkLst>
        </pc:picChg>
        <pc:picChg chg="add del">
          <ac:chgData name="맹제모" userId="a41d8659-c1ba-4479-a1a7-266a327ba2e4" providerId="ADAL" clId="{ACB80A46-C7C6-304B-8BE3-90F6AC3461C8}" dt="2023-02-21T07:51:10.539" v="2444" actId="21"/>
          <ac:picMkLst>
            <pc:docMk/>
            <pc:sldMk cId="2836280939" sldId="690"/>
            <ac:picMk id="5" creationId="{DA124DD3-6EBA-7B4C-F3D0-CBBC57FAA40E}"/>
          </ac:picMkLst>
        </pc:picChg>
        <pc:picChg chg="del">
          <ac:chgData name="맹제모" userId="a41d8659-c1ba-4479-a1a7-266a327ba2e4" providerId="ADAL" clId="{ACB80A46-C7C6-304B-8BE3-90F6AC3461C8}" dt="2023-02-21T07:50:37.713" v="2421" actId="478"/>
          <ac:picMkLst>
            <pc:docMk/>
            <pc:sldMk cId="2836280939" sldId="690"/>
            <ac:picMk id="6" creationId="{F1993846-4473-A046-2BBE-88005FAA77C6}"/>
          </ac:picMkLst>
        </pc:picChg>
        <pc:picChg chg="add del">
          <ac:chgData name="맹제모" userId="a41d8659-c1ba-4479-a1a7-266a327ba2e4" providerId="ADAL" clId="{ACB80A46-C7C6-304B-8BE3-90F6AC3461C8}" dt="2023-02-21T07:53:41.636" v="2483"/>
          <ac:picMkLst>
            <pc:docMk/>
            <pc:sldMk cId="2836280939" sldId="690"/>
            <ac:picMk id="5122" creationId="{F9513EC6-DC0B-7E18-6938-D60809319A7E}"/>
          </ac:picMkLst>
        </pc:picChg>
        <pc:picChg chg="add mod">
          <ac:chgData name="맹제모" userId="a41d8659-c1ba-4479-a1a7-266a327ba2e4" providerId="ADAL" clId="{ACB80A46-C7C6-304B-8BE3-90F6AC3461C8}" dt="2023-02-21T07:54:26.994" v="2495" actId="1076"/>
          <ac:picMkLst>
            <pc:docMk/>
            <pc:sldMk cId="2836280939" sldId="690"/>
            <ac:picMk id="5124" creationId="{A5BF4446-25DA-89BD-FCC3-E5BEE8A223F5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1:50.813" v="4180" actId="179"/>
        <pc:sldMkLst>
          <pc:docMk/>
          <pc:sldMk cId="3633478091" sldId="691"/>
        </pc:sldMkLst>
        <pc:spChg chg="mod">
          <ac:chgData name="맹제모" userId="a41d8659-c1ba-4479-a1a7-266a327ba2e4" providerId="ADAL" clId="{ACB80A46-C7C6-304B-8BE3-90F6AC3461C8}" dt="2023-02-21T07:55:56.877" v="2509" actId="20577"/>
          <ac:spMkLst>
            <pc:docMk/>
            <pc:sldMk cId="3633478091" sldId="691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11:44.451" v="4178" actId="179"/>
          <ac:spMkLst>
            <pc:docMk/>
            <pc:sldMk cId="3633478091" sldId="691"/>
            <ac:spMk id="6" creationId="{BFF515EA-6EBA-8C04-46CF-186B9ACF92E8}"/>
          </ac:spMkLst>
        </pc:spChg>
        <pc:spChg chg="del">
          <ac:chgData name="맹제모" userId="a41d8659-c1ba-4479-a1a7-266a327ba2e4" providerId="ADAL" clId="{ACB80A46-C7C6-304B-8BE3-90F6AC3461C8}" dt="2023-02-21T08:03:58.199" v="2705" actId="478"/>
          <ac:spMkLst>
            <pc:docMk/>
            <pc:sldMk cId="3633478091" sldId="691"/>
            <ac:spMk id="8" creationId="{0C1D522E-99F6-10B0-43DB-2C4A94CD3686}"/>
          </ac:spMkLst>
        </pc:spChg>
        <pc:spChg chg="add mod">
          <ac:chgData name="맹제모" userId="a41d8659-c1ba-4479-a1a7-266a327ba2e4" providerId="ADAL" clId="{ACB80A46-C7C6-304B-8BE3-90F6AC3461C8}" dt="2023-02-22T10:11:50.813" v="4180" actId="179"/>
          <ac:spMkLst>
            <pc:docMk/>
            <pc:sldMk cId="3633478091" sldId="691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1T08:10:17.350" v="2804" actId="14100"/>
          <ac:spMkLst>
            <pc:docMk/>
            <pc:sldMk cId="3633478091" sldId="691"/>
            <ac:spMk id="12" creationId="{2CC55B63-BF29-4477-8B35-90D403B7B5A0}"/>
          </ac:spMkLst>
        </pc:spChg>
        <pc:spChg chg="add del">
          <ac:chgData name="맹제모" userId="a41d8659-c1ba-4479-a1a7-266a327ba2e4" providerId="ADAL" clId="{ACB80A46-C7C6-304B-8BE3-90F6AC3461C8}" dt="2023-02-21T08:18:46.034" v="2926" actId="22"/>
          <ac:spMkLst>
            <pc:docMk/>
            <pc:sldMk cId="3633478091" sldId="691"/>
            <ac:spMk id="13" creationId="{28443DF2-1438-B584-83A0-22DD1283E6AC}"/>
          </ac:spMkLst>
        </pc:spChg>
        <pc:grpChg chg="add mod">
          <ac:chgData name="맹제모" userId="a41d8659-c1ba-4479-a1a7-266a327ba2e4" providerId="ADAL" clId="{ACB80A46-C7C6-304B-8BE3-90F6AC3461C8}" dt="2023-02-21T08:11:16.446" v="2844" actId="1035"/>
          <ac:grpSpMkLst>
            <pc:docMk/>
            <pc:sldMk cId="3633478091" sldId="691"/>
            <ac:grpSpMk id="9" creationId="{ED7A47A3-A12A-FA3B-C540-63A1511CB259}"/>
          </ac:grpSpMkLst>
        </pc:grpChg>
        <pc:picChg chg="del">
          <ac:chgData name="맹제모" userId="a41d8659-c1ba-4479-a1a7-266a327ba2e4" providerId="ADAL" clId="{ACB80A46-C7C6-304B-8BE3-90F6AC3461C8}" dt="2023-02-21T07:59:33.584" v="2690" actId="478"/>
          <ac:picMkLst>
            <pc:docMk/>
            <pc:sldMk cId="3633478091" sldId="691"/>
            <ac:picMk id="3" creationId="{553851A2-BCD3-7D7F-6F0F-27237DA722F4}"/>
          </ac:picMkLst>
        </pc:picChg>
        <pc:picChg chg="add del mod">
          <ac:chgData name="맹제모" userId="a41d8659-c1ba-4479-a1a7-266a327ba2e4" providerId="ADAL" clId="{ACB80A46-C7C6-304B-8BE3-90F6AC3461C8}" dt="2023-02-21T08:01:41.081" v="2693" actId="478"/>
          <ac:picMkLst>
            <pc:docMk/>
            <pc:sldMk cId="3633478091" sldId="691"/>
            <ac:picMk id="5" creationId="{713CA34D-2E0C-D584-EBDF-6D9493326F27}"/>
          </ac:picMkLst>
        </pc:picChg>
        <pc:picChg chg="del">
          <ac:chgData name="맹제모" userId="a41d8659-c1ba-4479-a1a7-266a327ba2e4" providerId="ADAL" clId="{ACB80A46-C7C6-304B-8BE3-90F6AC3461C8}" dt="2023-02-21T08:02:26.515" v="2704" actId="478"/>
          <ac:picMkLst>
            <pc:docMk/>
            <pc:sldMk cId="3633478091" sldId="691"/>
            <ac:picMk id="5124" creationId="{A5BF4446-25DA-89BD-FCC3-E5BEE8A223F5}"/>
          </ac:picMkLst>
        </pc:picChg>
        <pc:picChg chg="add mod">
          <ac:chgData name="맹제모" userId="a41d8659-c1ba-4479-a1a7-266a327ba2e4" providerId="ADAL" clId="{ACB80A46-C7C6-304B-8BE3-90F6AC3461C8}" dt="2023-02-21T08:02:25.213" v="2703" actId="1076"/>
          <ac:picMkLst>
            <pc:docMk/>
            <pc:sldMk cId="3633478091" sldId="691"/>
            <ac:picMk id="6146" creationId="{70B19393-C1BF-7D19-5A29-87571BDF4E80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48" creationId="{56C114E5-C5FF-C666-3DC2-F46BE48ED551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50" creationId="{252A96AA-AE03-01D5-3312-E767A422FC18}"/>
          </ac:picMkLst>
        </pc:picChg>
        <pc:picChg chg="add mod">
          <ac:chgData name="맹제모" userId="a41d8659-c1ba-4479-a1a7-266a327ba2e4" providerId="ADAL" clId="{ACB80A46-C7C6-304B-8BE3-90F6AC3461C8}" dt="2023-02-21T08:17:42.641" v="2918" actId="1076"/>
          <ac:picMkLst>
            <pc:docMk/>
            <pc:sldMk cId="3633478091" sldId="691"/>
            <ac:picMk id="6152" creationId="{34B4DD23-0359-13CF-0CED-72FC57C7340A}"/>
          </ac:picMkLst>
        </pc:picChg>
        <pc:picChg chg="add mod">
          <ac:chgData name="맹제모" userId="a41d8659-c1ba-4479-a1a7-266a327ba2e4" providerId="ADAL" clId="{ACB80A46-C7C6-304B-8BE3-90F6AC3461C8}" dt="2023-02-21T08:17:47.861" v="2919" actId="1076"/>
          <ac:picMkLst>
            <pc:docMk/>
            <pc:sldMk cId="3633478091" sldId="691"/>
            <ac:picMk id="6154" creationId="{D08E5980-0C08-9C08-C265-41078A3D6B3D}"/>
          </ac:picMkLst>
        </pc:picChg>
        <pc:picChg chg="add mod">
          <ac:chgData name="맹제모" userId="a41d8659-c1ba-4479-a1a7-266a327ba2e4" providerId="ADAL" clId="{ACB80A46-C7C6-304B-8BE3-90F6AC3461C8}" dt="2023-02-21T08:17:51.873" v="2920" actId="1076"/>
          <ac:picMkLst>
            <pc:docMk/>
            <pc:sldMk cId="3633478091" sldId="691"/>
            <ac:picMk id="6156" creationId="{684024F9-6661-5EA8-9516-EFD78462A35F}"/>
          </ac:picMkLst>
        </pc:picChg>
        <pc:picChg chg="add mod">
          <ac:chgData name="맹제모" userId="a41d8659-c1ba-4479-a1a7-266a327ba2e4" providerId="ADAL" clId="{ACB80A46-C7C6-304B-8BE3-90F6AC3461C8}" dt="2023-02-21T08:17:54.764" v="2921" actId="1076"/>
          <ac:picMkLst>
            <pc:docMk/>
            <pc:sldMk cId="3633478091" sldId="691"/>
            <ac:picMk id="6158" creationId="{7BA3DEC0-9DA8-B4FA-0BF3-25DA5B3FB769}"/>
          </ac:picMkLst>
        </pc:picChg>
        <pc:picChg chg="add mod">
          <ac:chgData name="맹제모" userId="a41d8659-c1ba-4479-a1a7-266a327ba2e4" providerId="ADAL" clId="{ACB80A46-C7C6-304B-8BE3-90F6AC3461C8}" dt="2023-02-21T08:18:05.472" v="2924" actId="1076"/>
          <ac:picMkLst>
            <pc:docMk/>
            <pc:sldMk cId="3633478091" sldId="691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57.770" v="4176" actId="179"/>
        <pc:sldMkLst>
          <pc:docMk/>
          <pc:sldMk cId="1306688682" sldId="692"/>
        </pc:sldMkLst>
        <pc:spChg chg="mod">
          <ac:chgData name="맹제모" userId="a41d8659-c1ba-4479-a1a7-266a327ba2e4" providerId="ADAL" clId="{ACB80A46-C7C6-304B-8BE3-90F6AC3461C8}" dt="2023-02-22T10:10:57.770" v="4176" actId="179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54.082" v="4175" actId="179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5:13.946" v="3728" actId="20577"/>
          <ac:spMkLst>
            <pc:docMk/>
            <pc:sldMk cId="1306688682" sldId="692"/>
            <ac:spMk id="12" creationId="{2CC55B63-BF29-4477-8B35-90D403B7B5A0}"/>
          </ac:spMkLst>
        </pc:spChg>
        <pc:grpChg chg="del mod">
          <ac:chgData name="맹제모" userId="a41d8659-c1ba-4479-a1a7-266a327ba2e4" providerId="ADAL" clId="{ACB80A46-C7C6-304B-8BE3-90F6AC3461C8}" dt="2023-02-22T07:54:28.268" v="3105" actId="478"/>
          <ac:grpSpMkLst>
            <pc:docMk/>
            <pc:sldMk cId="1306688682" sldId="692"/>
            <ac:grpSpMk id="9" creationId="{ED7A47A3-A12A-FA3B-C540-63A1511CB259}"/>
          </ac:grpSpMkLst>
        </pc:grpChg>
        <pc:picChg chg="add del mod modCrop">
          <ac:chgData name="맹제모" userId="a41d8659-c1ba-4479-a1a7-266a327ba2e4" providerId="ADAL" clId="{ACB80A46-C7C6-304B-8BE3-90F6AC3461C8}" dt="2023-02-22T07:47:02.215" v="3034" actId="478"/>
          <ac:picMkLst>
            <pc:docMk/>
            <pc:sldMk cId="1306688682" sldId="692"/>
            <ac:picMk id="3" creationId="{9B507351-BE7D-4524-B694-E01338CBA058}"/>
          </ac:picMkLst>
        </pc:picChg>
        <pc:picChg chg="add mod modCrop">
          <ac:chgData name="맹제모" userId="a41d8659-c1ba-4479-a1a7-266a327ba2e4" providerId="ADAL" clId="{ACB80A46-C7C6-304B-8BE3-90F6AC3461C8}" dt="2023-02-22T08:03:54.345" v="3158" actId="1036"/>
          <ac:picMkLst>
            <pc:docMk/>
            <pc:sldMk cId="1306688682" sldId="692"/>
            <ac:picMk id="5" creationId="{987508A3-54E5-3A69-6B4C-B86C908037D2}"/>
          </ac:picMkLst>
        </pc:picChg>
        <pc:picChg chg="add mod modCrop">
          <ac:chgData name="맹제모" userId="a41d8659-c1ba-4479-a1a7-266a327ba2e4" providerId="ADAL" clId="{ACB80A46-C7C6-304B-8BE3-90F6AC3461C8}" dt="2023-02-22T08:04:15.707" v="3206" actId="1036"/>
          <ac:picMkLst>
            <pc:docMk/>
            <pc:sldMk cId="1306688682" sldId="692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04:13.216" v="3198" actId="1036"/>
          <ac:picMkLst>
            <pc:docMk/>
            <pc:sldMk cId="1306688682" sldId="692"/>
            <ac:picMk id="11" creationId="{066CB40E-5830-0ED5-CD6E-0B86B76F467D}"/>
          </ac:picMkLst>
        </pc:picChg>
        <pc:picChg chg="del">
          <ac:chgData name="맹제모" userId="a41d8659-c1ba-4479-a1a7-266a327ba2e4" providerId="ADAL" clId="{ACB80A46-C7C6-304B-8BE3-90F6AC3461C8}" dt="2023-02-22T07:46:23.210" v="3023" actId="478"/>
          <ac:picMkLst>
            <pc:docMk/>
            <pc:sldMk cId="1306688682" sldId="692"/>
            <ac:picMk id="6146" creationId="{70B19393-C1BF-7D19-5A29-87571BDF4E80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48" creationId="{56C114E5-C5FF-C666-3DC2-F46BE48ED551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50" creationId="{252A96AA-AE03-01D5-3312-E767A422FC18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2" creationId="{34B4DD23-0359-13CF-0CED-72FC57C7340A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4" creationId="{D08E5980-0C08-9C08-C265-41078A3D6B3D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6" creationId="{684024F9-6661-5EA8-9516-EFD78462A35F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8" creationId="{7BA3DEC0-9DA8-B4FA-0BF3-25DA5B3FB769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34.158" v="4171" actId="179"/>
        <pc:sldMkLst>
          <pc:docMk/>
          <pc:sldMk cId="652515820" sldId="693"/>
        </pc:sldMkLst>
        <pc:spChg chg="del">
          <ac:chgData name="맹제모" userId="a41d8659-c1ba-4479-a1a7-266a327ba2e4" providerId="ADAL" clId="{ACB80A46-C7C6-304B-8BE3-90F6AC3461C8}" dt="2023-02-22T08:22:02.951" v="3221" actId="478"/>
          <ac:spMkLst>
            <pc:docMk/>
            <pc:sldMk cId="652515820" sldId="693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34.158" v="4171" actId="179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38:02.877" v="3291" actId="20577"/>
          <ac:spMkLst>
            <pc:docMk/>
            <pc:sldMk cId="652515820" sldId="693"/>
            <ac:spMk id="12" creationId="{2CC55B63-BF29-4477-8B35-90D403B7B5A0}"/>
          </ac:spMkLst>
        </pc:spChg>
        <pc:picChg chg="add del mod">
          <ac:chgData name="맹제모" userId="a41d8659-c1ba-4479-a1a7-266a327ba2e4" providerId="ADAL" clId="{ACB80A46-C7C6-304B-8BE3-90F6AC3461C8}" dt="2023-02-22T08:22:19.602" v="3227" actId="478"/>
          <ac:picMkLst>
            <pc:docMk/>
            <pc:sldMk cId="652515820" sldId="693"/>
            <ac:picMk id="3" creationId="{61648AB7-1CEC-8CEE-C20B-E5BE0F50AD74}"/>
          </ac:picMkLst>
        </pc:picChg>
        <pc:picChg chg="del">
          <ac:chgData name="맹제모" userId="a41d8659-c1ba-4479-a1a7-266a327ba2e4" providerId="ADAL" clId="{ACB80A46-C7C6-304B-8BE3-90F6AC3461C8}" dt="2023-02-22T08:21:57.678" v="3219" actId="478"/>
          <ac:picMkLst>
            <pc:docMk/>
            <pc:sldMk cId="652515820" sldId="693"/>
            <ac:picMk id="5" creationId="{987508A3-54E5-3A69-6B4C-B86C908037D2}"/>
          </ac:picMkLst>
        </pc:picChg>
        <pc:picChg chg="del">
          <ac:chgData name="맹제모" userId="a41d8659-c1ba-4479-a1a7-266a327ba2e4" providerId="ADAL" clId="{ACB80A46-C7C6-304B-8BE3-90F6AC3461C8}" dt="2023-02-22T08:21:59.214" v="3220" actId="478"/>
          <ac:picMkLst>
            <pc:docMk/>
            <pc:sldMk cId="652515820" sldId="693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39:33.917" v="3314" actId="14100"/>
          <ac:picMkLst>
            <pc:docMk/>
            <pc:sldMk cId="652515820" sldId="693"/>
            <ac:picMk id="9" creationId="{AD83CB52-D4FB-CA61-96E5-C460BEFF0A6F}"/>
          </ac:picMkLst>
        </pc:picChg>
        <pc:picChg chg="del mod">
          <ac:chgData name="맹제모" userId="a41d8659-c1ba-4479-a1a7-266a327ba2e4" providerId="ADAL" clId="{ACB80A46-C7C6-304B-8BE3-90F6AC3461C8}" dt="2023-02-22T08:39:09.310" v="3309" actId="478"/>
          <ac:picMkLst>
            <pc:docMk/>
            <pc:sldMk cId="652515820" sldId="693"/>
            <ac:picMk id="11" creationId="{066CB40E-5830-0ED5-CD6E-0B86B76F467D}"/>
          </ac:picMkLst>
        </pc:picChg>
        <pc:picChg chg="add mod modCrop">
          <ac:chgData name="맹제모" userId="a41d8659-c1ba-4479-a1a7-266a327ba2e4" providerId="ADAL" clId="{ACB80A46-C7C6-304B-8BE3-90F6AC3461C8}" dt="2023-02-22T08:39:44.284" v="3316" actId="1076"/>
          <ac:picMkLst>
            <pc:docMk/>
            <pc:sldMk cId="652515820" sldId="693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24.947" v="4169" actId="179"/>
        <pc:sldMkLst>
          <pc:docMk/>
          <pc:sldMk cId="2691997774" sldId="694"/>
        </pc:sldMkLst>
        <pc:spChg chg="mod">
          <ac:chgData name="맹제모" userId="a41d8659-c1ba-4479-a1a7-266a327ba2e4" providerId="ADAL" clId="{ACB80A46-C7C6-304B-8BE3-90F6AC3461C8}" dt="2023-02-22T10:10:24.947" v="4169" actId="179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0:34.168" v="3370" actId="20577"/>
          <ac:spMkLst>
            <pc:docMk/>
            <pc:sldMk cId="2691997774" sldId="694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3" creationId="{C395CC99-4500-55D0-B11A-E4B4EA6848E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5" creationId="{FDC8C976-9E03-1A21-3A17-B3480E17348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6" creationId="{24917765-96C1-C9B2-5BFE-5A5A7262AEF7}"/>
          </ac:picMkLst>
        </pc:picChg>
        <pc:picChg chg="add del mod">
          <ac:chgData name="맹제모" userId="a41d8659-c1ba-4479-a1a7-266a327ba2e4" providerId="ADAL" clId="{ACB80A46-C7C6-304B-8BE3-90F6AC3461C8}" dt="2023-02-22T08:43:36.524" v="3440"/>
          <ac:picMkLst>
            <pc:docMk/>
            <pc:sldMk cId="2691997774" sldId="694"/>
            <ac:picMk id="8" creationId="{3833550B-DD30-7934-2FDE-CBCD9BAA03F4}"/>
          </ac:picMkLst>
        </pc:picChg>
        <pc:picChg chg="del">
          <ac:chgData name="맹제모" userId="a41d8659-c1ba-4479-a1a7-266a327ba2e4" providerId="ADAL" clId="{ACB80A46-C7C6-304B-8BE3-90F6AC3461C8}" dt="2023-02-22T08:40:47.121" v="3371" actId="478"/>
          <ac:picMkLst>
            <pc:docMk/>
            <pc:sldMk cId="2691997774" sldId="694"/>
            <ac:picMk id="9" creationId="{AD83CB52-D4FB-CA61-96E5-C460BEFF0A6F}"/>
          </ac:picMkLst>
        </pc:picChg>
        <pc:picChg chg="del">
          <ac:chgData name="맹제모" userId="a41d8659-c1ba-4479-a1a7-266a327ba2e4" providerId="ADAL" clId="{ACB80A46-C7C6-304B-8BE3-90F6AC3461C8}" dt="2023-02-22T08:40:59.112" v="3374" actId="478"/>
          <ac:picMkLst>
            <pc:docMk/>
            <pc:sldMk cId="2691997774" sldId="694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14.887" v="4166" actId="20577"/>
        <pc:sldMkLst>
          <pc:docMk/>
          <pc:sldMk cId="2233241064" sldId="695"/>
        </pc:sldMkLst>
        <pc:spChg chg="mod">
          <ac:chgData name="맹제모" userId="a41d8659-c1ba-4479-a1a7-266a327ba2e4" providerId="ADAL" clId="{ACB80A46-C7C6-304B-8BE3-90F6AC3461C8}" dt="2023-02-22T10:10:14.887" v="4166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4:26.212" v="3500" actId="20577"/>
          <ac:spMkLst>
            <pc:docMk/>
            <pc:sldMk cId="2233241064" sldId="695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44:56.790" v="3506" actId="478"/>
          <ac:picMkLst>
            <pc:docMk/>
            <pc:sldMk cId="2233241064" sldId="695"/>
            <ac:picMk id="3" creationId="{C395CC99-4500-55D0-B11A-E4B4EA6848EF}"/>
          </ac:picMkLst>
        </pc:picChg>
        <pc:picChg chg="del">
          <ac:chgData name="맹제모" userId="a41d8659-c1ba-4479-a1a7-266a327ba2e4" providerId="ADAL" clId="{ACB80A46-C7C6-304B-8BE3-90F6AC3461C8}" dt="2023-02-22T08:45:51.152" v="3569" actId="478"/>
          <ac:picMkLst>
            <pc:docMk/>
            <pc:sldMk cId="2233241064" sldId="695"/>
            <ac:picMk id="5" creationId="{FDC8C976-9E03-1A21-3A17-B3480E17348F}"/>
          </ac:picMkLst>
        </pc:picChg>
        <pc:picChg chg="del">
          <ac:chgData name="맹제모" userId="a41d8659-c1ba-4479-a1a7-266a327ba2e4" providerId="ADAL" clId="{ACB80A46-C7C6-304B-8BE3-90F6AC3461C8}" dt="2023-02-22T08:44:36.805" v="3501" actId="478"/>
          <ac:picMkLst>
            <pc:docMk/>
            <pc:sldMk cId="2233241064" sldId="695"/>
            <ac:picMk id="6" creationId="{24917765-96C1-C9B2-5BFE-5A5A7262AEF7}"/>
          </ac:picMkLst>
        </pc:picChg>
        <pc:picChg chg="add mod modCrop">
          <ac:chgData name="맹제모" userId="a41d8659-c1ba-4479-a1a7-266a327ba2e4" providerId="ADAL" clId="{ACB80A46-C7C6-304B-8BE3-90F6AC3461C8}" dt="2023-02-22T08:44:54.745" v="3505" actId="14100"/>
          <ac:picMkLst>
            <pc:docMk/>
            <pc:sldMk cId="2233241064" sldId="695"/>
            <ac:picMk id="8" creationId="{84D65B93-B6BC-1BC5-445C-48B2A4A8AA08}"/>
          </ac:picMkLst>
        </pc:picChg>
        <pc:picChg chg="add mod">
          <ac:chgData name="맹제모" userId="a41d8659-c1ba-4479-a1a7-266a327ba2e4" providerId="ADAL" clId="{ACB80A46-C7C6-304B-8BE3-90F6AC3461C8}" dt="2023-02-22T08:45:06.189" v="3508" actId="1076"/>
          <ac:picMkLst>
            <pc:docMk/>
            <pc:sldMk cId="2233241064" sldId="695"/>
            <ac:picMk id="9" creationId="{8347F34E-0CE3-F39D-06ED-C125A647D389}"/>
          </ac:picMkLst>
        </pc:picChg>
        <pc:picChg chg="add del mod modCrop">
          <ac:chgData name="맹제모" userId="a41d8659-c1ba-4479-a1a7-266a327ba2e4" providerId="ADAL" clId="{ACB80A46-C7C6-304B-8BE3-90F6AC3461C8}" dt="2023-02-22T08:54:51.753" v="3725" actId="478"/>
          <ac:picMkLst>
            <pc:docMk/>
            <pc:sldMk cId="2233241064" sldId="695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51.551" v="4160" actId="179"/>
        <pc:sldMkLst>
          <pc:docMk/>
          <pc:sldMk cId="3295539395" sldId="696"/>
        </pc:sldMkLst>
        <pc:spChg chg="mod">
          <ac:chgData name="맹제모" userId="a41d8659-c1ba-4479-a1a7-266a327ba2e4" providerId="ADAL" clId="{ACB80A46-C7C6-304B-8BE3-90F6AC3461C8}" dt="2023-02-22T10:09:51.551" v="4160" actId="179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6:37.771" v="3744" actId="20577"/>
          <ac:spMkLst>
            <pc:docMk/>
            <pc:sldMk cId="3295539395" sldId="696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57:08.846" v="3752" actId="14100"/>
          <ac:picMkLst>
            <pc:docMk/>
            <pc:sldMk cId="3295539395" sldId="696"/>
            <ac:picMk id="3" creationId="{C1F4D730-D3EA-B55B-BC40-869547E9ADEB}"/>
          </ac:picMkLst>
        </pc:picChg>
        <pc:picChg chg="add mod modCrop">
          <ac:chgData name="맹제모" userId="a41d8659-c1ba-4479-a1a7-266a327ba2e4" providerId="ADAL" clId="{ACB80A46-C7C6-304B-8BE3-90F6AC3461C8}" dt="2023-02-22T08:58:28.138" v="3816" actId="14100"/>
          <ac:picMkLst>
            <pc:docMk/>
            <pc:sldMk cId="3295539395" sldId="696"/>
            <ac:picMk id="5" creationId="{43EDE035-2371-BAFD-9DB4-F7630A5E2085}"/>
          </ac:picMkLst>
        </pc:picChg>
        <pc:picChg chg="add mod">
          <ac:chgData name="맹제모" userId="a41d8659-c1ba-4479-a1a7-266a327ba2e4" providerId="ADAL" clId="{ACB80A46-C7C6-304B-8BE3-90F6AC3461C8}" dt="2023-02-22T08:58:46.113" v="3818" actId="1076"/>
          <ac:picMkLst>
            <pc:docMk/>
            <pc:sldMk cId="3295539395" sldId="696"/>
            <ac:picMk id="6" creationId="{79C77132-E9B9-0E17-6AF5-F8A1B7EE44F7}"/>
          </ac:picMkLst>
        </pc:picChg>
        <pc:picChg chg="del">
          <ac:chgData name="맹제모" userId="a41d8659-c1ba-4479-a1a7-266a327ba2e4" providerId="ADAL" clId="{ACB80A46-C7C6-304B-8BE3-90F6AC3461C8}" dt="2023-02-22T08:56:39.544" v="3745" actId="478"/>
          <ac:picMkLst>
            <pc:docMk/>
            <pc:sldMk cId="3295539395" sldId="696"/>
            <ac:picMk id="8" creationId="{84D65B93-B6BC-1BC5-445C-48B2A4A8AA08}"/>
          </ac:picMkLst>
        </pc:picChg>
        <pc:picChg chg="del">
          <ac:chgData name="맹제모" userId="a41d8659-c1ba-4479-a1a7-266a327ba2e4" providerId="ADAL" clId="{ACB80A46-C7C6-304B-8BE3-90F6AC3461C8}" dt="2023-02-22T08:56:44.563" v="3748" actId="478"/>
          <ac:picMkLst>
            <pc:docMk/>
            <pc:sldMk cId="3295539395" sldId="696"/>
            <ac:picMk id="9" creationId="{8347F34E-0CE3-F39D-06ED-C125A647D389}"/>
          </ac:picMkLst>
        </pc:picChg>
        <pc:picChg chg="del">
          <ac:chgData name="맹제모" userId="a41d8659-c1ba-4479-a1a7-266a327ba2e4" providerId="ADAL" clId="{ACB80A46-C7C6-304B-8BE3-90F6AC3461C8}" dt="2023-02-22T08:57:18.262" v="3756" actId="478"/>
          <ac:picMkLst>
            <pc:docMk/>
            <pc:sldMk cId="3295539395" sldId="696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33.287" v="4156" actId="179"/>
        <pc:sldMkLst>
          <pc:docMk/>
          <pc:sldMk cId="793730748" sldId="697"/>
        </pc:sldMkLst>
        <pc:spChg chg="mod">
          <ac:chgData name="맹제모" userId="a41d8659-c1ba-4479-a1a7-266a327ba2e4" providerId="ADAL" clId="{ACB80A46-C7C6-304B-8BE3-90F6AC3461C8}" dt="2023-02-22T10:09:33.287" v="4156" actId="179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9:08.995" v="3852" actId="20577"/>
          <ac:spMkLst>
            <pc:docMk/>
            <pc:sldMk cId="793730748" sldId="697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59:21.649" v="3853" actId="478"/>
          <ac:picMkLst>
            <pc:docMk/>
            <pc:sldMk cId="793730748" sldId="697"/>
            <ac:picMk id="3" creationId="{C1F4D730-D3EA-B55B-BC40-869547E9ADEB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5" creationId="{43EDE035-2371-BAFD-9DB4-F7630A5E2085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6" creationId="{79C77132-E9B9-0E17-6AF5-F8A1B7EE44F7}"/>
          </ac:picMkLst>
        </pc:picChg>
        <pc:picChg chg="add mod modCrop">
          <ac:chgData name="맹제모" userId="a41d8659-c1ba-4479-a1a7-266a327ba2e4" providerId="ADAL" clId="{ACB80A46-C7C6-304B-8BE3-90F6AC3461C8}" dt="2023-02-22T09:00:24.636" v="3897" actId="14100"/>
          <ac:picMkLst>
            <pc:docMk/>
            <pc:sldMk cId="793730748" sldId="697"/>
            <ac:picMk id="8" creationId="{3BAE1D18-C35B-E8C4-58FA-BA85E5DACEE4}"/>
          </ac:picMkLst>
        </pc:picChg>
        <pc:picChg chg="add mod modCrop">
          <ac:chgData name="맹제모" userId="a41d8659-c1ba-4479-a1a7-266a327ba2e4" providerId="ADAL" clId="{ACB80A46-C7C6-304B-8BE3-90F6AC3461C8}" dt="2023-02-22T09:00:45.448" v="3906" actId="1036"/>
          <ac:picMkLst>
            <pc:docMk/>
            <pc:sldMk cId="793730748" sldId="697"/>
            <ac:picMk id="9" creationId="{FF466A91-9171-FDB7-2546-CFA1D156A8E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21:10.946" v="4275" actId="1076"/>
        <pc:sldMkLst>
          <pc:docMk/>
          <pc:sldMk cId="3712636615" sldId="698"/>
        </pc:sldMkLst>
        <pc:spChg chg="mod">
          <ac:chgData name="맹제모" userId="a41d8659-c1ba-4479-a1a7-266a327ba2e4" providerId="ADAL" clId="{ACB80A46-C7C6-304B-8BE3-90F6AC3461C8}" dt="2023-02-22T09:54:57.461" v="3933" actId="20577"/>
          <ac:spMkLst>
            <pc:docMk/>
            <pc:sldMk cId="3712636615" sldId="698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20:31.684" v="4259" actId="20577"/>
          <ac:spMkLst>
            <pc:docMk/>
            <pc:sldMk cId="3712636615" sldId="698"/>
            <ac:spMk id="5" creationId="{E40FD096-5ACB-3AFC-29C8-4596ED13D01A}"/>
          </ac:spMkLst>
        </pc:spChg>
        <pc:spChg chg="mod">
          <ac:chgData name="맹제모" userId="a41d8659-c1ba-4479-a1a7-266a327ba2e4" providerId="ADAL" clId="{ACB80A46-C7C6-304B-8BE3-90F6AC3461C8}" dt="2023-02-22T10:20:40.649" v="4270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10:06:44.777" v="4138" actId="20577"/>
          <ac:spMkLst>
            <pc:docMk/>
            <pc:sldMk cId="3712636615" sldId="698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10:20:04.307" v="4239" actId="1076"/>
          <ac:picMkLst>
            <pc:docMk/>
            <pc:sldMk cId="3712636615" sldId="698"/>
            <ac:picMk id="3" creationId="{C7F96FAD-9C8A-C51B-6371-2CC6E8E4FD15}"/>
          </ac:picMkLst>
        </pc:picChg>
        <pc:picChg chg="add mod modCrop">
          <ac:chgData name="맹제모" userId="a41d8659-c1ba-4479-a1a7-266a327ba2e4" providerId="ADAL" clId="{ACB80A46-C7C6-304B-8BE3-90F6AC3461C8}" dt="2023-02-22T10:21:10.946" v="4275" actId="1076"/>
          <ac:picMkLst>
            <pc:docMk/>
            <pc:sldMk cId="3712636615" sldId="698"/>
            <ac:picMk id="6" creationId="{746DE197-1635-4E50-2FC5-CB30530F5968}"/>
          </ac:picMkLst>
        </pc:picChg>
        <pc:picChg chg="del mod">
          <ac:chgData name="맹제모" userId="a41d8659-c1ba-4479-a1a7-266a327ba2e4" providerId="ADAL" clId="{ACB80A46-C7C6-304B-8BE3-90F6AC3461C8}" dt="2023-02-22T10:14:57.493" v="4231" actId="478"/>
          <ac:picMkLst>
            <pc:docMk/>
            <pc:sldMk cId="3712636615" sldId="698"/>
            <ac:picMk id="8" creationId="{3BAE1D18-C35B-E8C4-58FA-BA85E5DACEE4}"/>
          </ac:picMkLst>
        </pc:picChg>
        <pc:picChg chg="del">
          <ac:chgData name="맹제모" userId="a41d8659-c1ba-4479-a1a7-266a327ba2e4" providerId="ADAL" clId="{ACB80A46-C7C6-304B-8BE3-90F6AC3461C8}" dt="2023-02-22T10:14:23.906" v="4227" actId="478"/>
          <ac:picMkLst>
            <pc:docMk/>
            <pc:sldMk cId="3712636615" sldId="698"/>
            <ac:picMk id="9" creationId="{FF466A91-9171-FDB7-2546-CFA1D156A8E3}"/>
          </ac:picMkLst>
        </pc:picChg>
      </pc:sldChg>
      <pc:sldChg chg="add del">
        <pc:chgData name="맹제모" userId="a41d8659-c1ba-4479-a1a7-266a327ba2e4" providerId="ADAL" clId="{ACB80A46-C7C6-304B-8BE3-90F6AC3461C8}" dt="2023-02-22T09:54:47.057" v="3911"/>
        <pc:sldMkLst>
          <pc:docMk/>
          <pc:sldMk cId="1585510743" sldId="699"/>
        </pc:sldMkLst>
      </pc:sldChg>
      <pc:sldChg chg="addSp delSp modSp add mod">
        <pc:chgData name="맹제모" userId="a41d8659-c1ba-4479-a1a7-266a327ba2e4" providerId="ADAL" clId="{ACB80A46-C7C6-304B-8BE3-90F6AC3461C8}" dt="2023-02-22T10:23:19.142" v="4420" actId="478"/>
        <pc:sldMkLst>
          <pc:docMk/>
          <pc:sldMk cId="2964649043" sldId="699"/>
        </pc:sldMkLst>
        <pc:spChg chg="mod">
          <ac:chgData name="맹제모" userId="a41d8659-c1ba-4479-a1a7-266a327ba2e4" providerId="ADAL" clId="{ACB80A46-C7C6-304B-8BE3-90F6AC3461C8}" dt="2023-02-22T10:23:17.171" v="4419" actId="20577"/>
          <ac:spMkLst>
            <pc:docMk/>
            <pc:sldMk cId="2964649043" sldId="699"/>
            <ac:spMk id="5" creationId="{E40FD096-5ACB-3AFC-29C8-4596ED13D01A}"/>
          </ac:spMkLst>
        </pc:spChg>
        <pc:spChg chg="add del">
          <ac:chgData name="맹제모" userId="a41d8659-c1ba-4479-a1a7-266a327ba2e4" providerId="ADAL" clId="{ACB80A46-C7C6-304B-8BE3-90F6AC3461C8}" dt="2023-02-22T10:22:34.507" v="4380" actId="478"/>
          <ac:spMkLst>
            <pc:docMk/>
            <pc:sldMk cId="2964649043" sldId="699"/>
            <ac:spMk id="8" creationId="{E663BE4F-3430-62F9-201D-DB3990864577}"/>
          </ac:spMkLst>
        </pc:spChg>
        <pc:spChg chg="add del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9" creationId="{24BA8584-EF80-D743-DEF9-A0E1C680027B}"/>
          </ac:spMkLst>
        </pc:spChg>
        <pc:spChg chg="add del mod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11" creationId="{2C22A1CB-3C78-F72C-D491-53789CAB85DA}"/>
          </ac:spMkLst>
        </pc:spChg>
        <pc:spChg chg="mod">
          <ac:chgData name="맹제모" userId="a41d8659-c1ba-4479-a1a7-266a327ba2e4" providerId="ADAL" clId="{ACB80A46-C7C6-304B-8BE3-90F6AC3461C8}" dt="2023-02-22T10:22:19.919" v="4377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3" creationId="{5D40C195-2A52-8B8C-B96E-4C55E6450DE9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4" creationId="{B7C0B37E-AC4A-B2B2-62BA-83790050E919}"/>
          </ac:spMkLst>
        </pc:spChg>
        <pc:spChg chg="add">
          <ac:chgData name="맹제모" userId="a41d8659-c1ba-4479-a1a7-266a327ba2e4" providerId="ADAL" clId="{ACB80A46-C7C6-304B-8BE3-90F6AC3461C8}" dt="2023-02-22T10:22:58.924" v="4388"/>
          <ac:spMkLst>
            <pc:docMk/>
            <pc:sldMk cId="2964649043" sldId="699"/>
            <ac:spMk id="15" creationId="{18CF71EE-3BBE-614A-8F2A-39F1F645B715}"/>
          </ac:spMkLst>
        </pc:spChg>
        <pc:picChg chg="del">
          <ac:chgData name="맹제모" userId="a41d8659-c1ba-4479-a1a7-266a327ba2e4" providerId="ADAL" clId="{ACB80A46-C7C6-304B-8BE3-90F6AC3461C8}" dt="2023-02-22T10:22:29.895" v="4378" actId="478"/>
          <ac:picMkLst>
            <pc:docMk/>
            <pc:sldMk cId="2964649043" sldId="699"/>
            <ac:picMk id="3" creationId="{C7F96FAD-9C8A-C51B-6371-2CC6E8E4FD15}"/>
          </ac:picMkLst>
        </pc:picChg>
        <pc:picChg chg="del">
          <ac:chgData name="맹제모" userId="a41d8659-c1ba-4479-a1a7-266a327ba2e4" providerId="ADAL" clId="{ACB80A46-C7C6-304B-8BE3-90F6AC3461C8}" dt="2023-02-22T10:23:19.142" v="4420" actId="478"/>
          <ac:picMkLst>
            <pc:docMk/>
            <pc:sldMk cId="2964649043" sldId="699"/>
            <ac:picMk id="6" creationId="{746DE197-1635-4E50-2FC5-CB30530F59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07/10/2023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3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5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4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8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1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5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3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12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9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9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3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광주영재학교</a:t>
            </a:r>
            <a:r>
              <a:rPr lang="en-US" altLang="ko-KR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-GIST </a:t>
            </a:r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창의 연구 프로그램</a:t>
            </a:r>
            <a:endParaRPr lang="ko-KR" altLang="en-US" sz="28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GIST AILAB</a:t>
            </a:r>
            <a:endParaRPr kumimoji="0" lang="en-US" altLang="ko-KR" sz="1400" b="1" i="0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터미널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View/Terminal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pip3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install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torchvision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torchaudio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--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index-url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https://</a:t>
            </a:r>
            <a:r>
              <a:rPr lang="ko-KR" altLang="ko-KR" b="1" dirty="0" smtClean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download.pytorch.org/whl/cu117</a:t>
            </a:r>
            <a:endParaRPr lang="en-US" altLang="ko-KR" b="1" dirty="0" smtClean="0">
              <a:solidFill>
                <a:srgbClr val="212529"/>
              </a:solidFill>
              <a:latin typeface="+mn-lt"/>
              <a:ea typeface="IBMPlexMon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만약 </a:t>
            </a:r>
            <a:r>
              <a:rPr lang="ko-KR" altLang="en-US" b="1" smtClean="0">
                <a:solidFill>
                  <a:srgbClr val="212529"/>
                </a:solidFill>
                <a:latin typeface="Arial Unicode MS"/>
              </a:rPr>
              <a:t>에러가 뜬다면 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(</a:t>
            </a:r>
            <a:r>
              <a:rPr lang="en-US" altLang="ko-KR" b="1" smtClean="0">
                <a:solidFill>
                  <a:srgbClr val="212529"/>
                </a:solidFill>
                <a:latin typeface="+mj-lt"/>
              </a:rPr>
              <a:t>pip is not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 ~)</a:t>
            </a:r>
            <a:endParaRPr lang="en-US" altLang="ko-KR" b="1" dirty="0" smtClean="0">
              <a:solidFill>
                <a:srgbClr val="212529"/>
              </a:solidFill>
              <a:latin typeface="Arial Unicode MS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윈도우 </a:t>
            </a:r>
            <a:r>
              <a:rPr lang="ko-KR" altLang="en-US" b="1" dirty="0" err="1" smtClean="0">
                <a:solidFill>
                  <a:srgbClr val="212529"/>
                </a:solidFill>
                <a:latin typeface="Arial Unicode MS"/>
              </a:rPr>
              <a:t>검색창에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en-US" altLang="ko-KR" b="1" dirty="0" smtClean="0">
                <a:solidFill>
                  <a:srgbClr val="212529"/>
                </a:solidFill>
                <a:latin typeface="+mj-lt"/>
              </a:rPr>
              <a:t>anaconda</a:t>
            </a:r>
            <a:r>
              <a:rPr lang="en-US" altLang="ko-KR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검색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latin typeface="+mj-lt"/>
              </a:rPr>
              <a:t>anaconda prompt </a:t>
            </a:r>
            <a:r>
              <a:rPr lang="ko-KR" altLang="en-US" b="1" dirty="0" smtClean="0"/>
              <a:t>실행</a:t>
            </a:r>
            <a:endParaRPr lang="ko-KR" altLang="ko-KR" sz="4400" b="1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400" b="1" dirty="0" smtClean="0"/>
          </a:p>
          <a:p>
            <a:pPr marL="940775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600" b="1" dirty="0" smtClean="0"/>
          </a:p>
          <a:p>
            <a:pPr marL="180000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600" b="1" dirty="0" smtClean="0"/>
              <a:t>	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" y="1869889"/>
            <a:ext cx="88201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0610"/>
          <a:stretch/>
        </p:blipFill>
        <p:spPr>
          <a:xfrm>
            <a:off x="670720" y="4263999"/>
            <a:ext cx="9315450" cy="9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추가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b="1" smtClean="0">
                <a:latin typeface="Times New Roman" panose="02020603050405020304" pitchFamily="18" charset="0"/>
              </a:rPr>
              <a:t>같은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방법으로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Times New Roman" panose="02020603050405020304" pitchFamily="18" charset="0"/>
              </a:rPr>
              <a:t>pip </a:t>
            </a:r>
            <a:r>
              <a:rPr lang="en-US" altLang="ko-KR" b="1" smtClean="0">
                <a:latin typeface="Times New Roman" panose="02020603050405020304" pitchFamily="18" charset="0"/>
              </a:rPr>
              <a:t>install pygame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ip3 install opencv-python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smtClean="0">
                <a:latin typeface="Times New Roman" panose="02020603050405020304" pitchFamily="18" charset="0"/>
              </a:rPr>
              <a:t>pip install PyQt5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 install matplotlib</a:t>
            </a:r>
            <a:endParaRPr lang="en-US" altLang="ko-KR" b="1" dirty="0" smtClean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400" b="1" dirty="0" smtClean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400" b="1" dirty="0" smtClean="0"/>
              <a:t>	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3169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2.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코딩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75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b="1" smtClean="0">
                <a:latin typeface="Times New Roman" panose="02020603050405020304" pitchFamily="18" charset="0"/>
              </a:rPr>
              <a:t>Linus Torvalds</a:t>
            </a:r>
            <a:r>
              <a:rPr lang="ko-KR" altLang="en-US" b="1" smtClean="0">
                <a:latin typeface="Times New Roman" panose="02020603050405020304" pitchFamily="18" charset="0"/>
              </a:rPr>
              <a:t>가 제작한 자유 오픈소스 소프트웨어 운영체제</a:t>
            </a:r>
            <a:r>
              <a:rPr lang="en-US" altLang="ko-KR" b="1" smtClean="0">
                <a:latin typeface="Times New Roman" panose="02020603050405020304" pitchFamily="18" charset="0"/>
              </a:rPr>
              <a:t>/</a:t>
            </a:r>
            <a:r>
              <a:rPr lang="ko-KR" altLang="en-US" b="1" smtClean="0">
                <a:latin typeface="Times New Roman" panose="02020603050405020304" pitchFamily="18" charset="0"/>
              </a:rPr>
              <a:t>커널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커널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하드웨어의 자원을 관리해주는 소프트웨어 </a:t>
            </a:r>
            <a:r>
              <a:rPr lang="en-US" altLang="ko-KR" sz="1600" b="1" smtClean="0"/>
              <a:t>(CPU, SSD, RAM </a:t>
            </a:r>
            <a:r>
              <a:rPr lang="ko-KR" altLang="en-US" sz="1600" b="1" smtClean="0"/>
              <a:t>등 자원을 실행될 소프트웨어를 할당해주고 스케줄링</a:t>
            </a:r>
            <a:r>
              <a:rPr lang="en-US" altLang="ko-KR" sz="1600" b="1" smtClean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운영제체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커널 위에 여러가지 레이어를 올려 사용자가 필요한 기능들을 구현한 것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.1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s://blog.kakaocdn.net/dn/T87re/btrhn1INe2c/BsWh6FQEVsFkvwqVc6ja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76" y="2285518"/>
            <a:ext cx="5763848" cy="37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 </a:t>
            </a:r>
            <a:r>
              <a:rPr lang="en-US" altLang="ko-KR" sz="1800" b="1" smtClean="0"/>
              <a:t>ls </a:t>
            </a:r>
            <a:r>
              <a:rPr lang="en-US" altLang="ko-KR" sz="1800" b="1"/>
              <a:t>– </a:t>
            </a:r>
            <a:r>
              <a:rPr lang="ko-KR" altLang="en-US" sz="1800" b="1"/>
              <a:t>현재 위치의 파일 목록 조회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DF402-4B5B-412E-D924-D0BB674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3" y="1504670"/>
            <a:ext cx="7163800" cy="1962424"/>
          </a:xfrm>
          <a:prstGeom prst="rect">
            <a:avLst/>
          </a:prstGeom>
        </p:spPr>
      </p:pic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AA7B344-3B1C-3E97-6B3C-A4CB5D4E834B}"/>
              </a:ext>
            </a:extLst>
          </p:cNvPr>
          <p:cNvSpPr txBox="1">
            <a:spLocks/>
          </p:cNvSpPr>
          <p:nvPr/>
        </p:nvSpPr>
        <p:spPr>
          <a:xfrm>
            <a:off x="331682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cd – </a:t>
            </a:r>
            <a:r>
              <a:rPr lang="ko-KR" altLang="en-US" sz="1800" b="1" smtClean="0"/>
              <a:t>디렉터리 </a:t>
            </a:r>
            <a:r>
              <a:rPr lang="ko-KR" altLang="en-US" sz="1800" b="1"/>
              <a:t>이동</a:t>
            </a:r>
            <a:endParaRPr lang="en-US" altLang="ko-KR" sz="1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791C-CC86-9843-42D8-670A3596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85" y="4221912"/>
            <a:ext cx="7039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mkdir </a:t>
            </a:r>
            <a:r>
              <a:rPr lang="en-US" altLang="ko-KR" sz="1800" b="1"/>
              <a:t>– </a:t>
            </a:r>
            <a:r>
              <a:rPr lang="ko-KR" altLang="en-US" sz="1800" b="1"/>
              <a:t>폴더 생성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096F6-A701-BAE2-D602-21911F2E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800867"/>
            <a:ext cx="7078063" cy="1295581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cp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</a:t>
            </a:r>
            <a:endParaRPr lang="en-US" altLang="ko-KR" sz="18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06A8-DB69-0362-277A-32B1FF8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392259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mv </a:t>
            </a:r>
            <a:r>
              <a:rPr lang="en-US" altLang="ko-KR" sz="1800" b="1"/>
              <a:t>- </a:t>
            </a:r>
            <a:r>
              <a:rPr lang="ko-KR" altLang="en-US" sz="1800" b="1"/>
              <a:t>파일 및 폴더 이동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 </a:t>
            </a:r>
            <a:r>
              <a:rPr lang="en-US" altLang="ko-KR" sz="1800" b="1" smtClean="0"/>
              <a:t>rm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폴더삭제</a:t>
            </a:r>
            <a:endParaRPr lang="en-US" altLang="ko-KR" sz="18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F8CE6-A4D4-6BEC-3B26-D2C4441E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9" y="1788124"/>
            <a:ext cx="7106642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FA63D6-CCB4-FD65-6687-51272B0B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427148"/>
            <a:ext cx="707806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p</a:t>
            </a:r>
            <a:r>
              <a:rPr lang="en-US" altLang="ko-KR" sz="1800" b="1" smtClean="0"/>
              <a:t>ython  </a:t>
            </a:r>
            <a:r>
              <a:rPr lang="en-US" altLang="ko-KR" sz="1800" b="1"/>
              <a:t>- </a:t>
            </a:r>
            <a:r>
              <a:rPr lang="en-US" altLang="ko-KR" sz="1800" b="1" smtClean="0"/>
              <a:t>python </a:t>
            </a:r>
            <a:r>
              <a:rPr lang="ko-KR" altLang="en-US" sz="1800" b="1" smtClean="0"/>
              <a:t>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f5 – </a:t>
            </a:r>
            <a:r>
              <a:rPr lang="ko-KR" altLang="en-US" sz="1800" b="1" smtClean="0"/>
              <a:t>현재 창의 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c  - python </a:t>
            </a:r>
            <a:r>
              <a:rPr lang="ko-KR" altLang="en-US" sz="1800" b="1" smtClean="0"/>
              <a:t>파일 강제 종료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ctrl + k + c – </a:t>
            </a:r>
            <a:r>
              <a:rPr lang="ko-KR" altLang="en-US" sz="1800" b="1" smtClean="0"/>
              <a:t>선택한 줄 주석 처리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k + u – </a:t>
            </a:r>
            <a:r>
              <a:rPr lang="ko-KR" altLang="en-US" sz="1800" b="1" smtClean="0"/>
              <a:t>선택한 줄 주석 해제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3.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딥러닝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Forward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02783" y="2699962"/>
            <a:ext cx="4463907" cy="1763640"/>
            <a:chOff x="3964516" y="1928208"/>
            <a:chExt cx="4463907" cy="176364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15" name="사다리꼴 1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12" name="오른쪽 화살표 11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3" idx="2"/>
                <a:endCxn id="18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4833" y="3120431"/>
            <a:ext cx="18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 pass Model! </a:t>
            </a:r>
          </a:p>
          <a:p>
            <a:r>
              <a:rPr lang="en-US" altLang="ko-KR" smtClean="0"/>
              <a:t>Get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B40C2-4D60-4684-9B3F-31C8AEA65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" y="940213"/>
            <a:ext cx="5528790" cy="540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PART 1.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개발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환경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구축</a:t>
            </a:r>
            <a:endParaRPr lang="en-US" altLang="ko-KR" sz="1800" b="1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1.1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IDE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사용하기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	1.2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Python,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필요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library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설치</a:t>
            </a:r>
            <a:endParaRPr lang="en-US" altLang="ko-KR" sz="1800" b="1" dirty="0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2.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코딩 기본 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2.1 Linux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명령어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PART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dirty="0" err="1" smtClean="0">
                <a:latin typeface="Times New Roman"/>
                <a:ea typeface="맑은 고딕"/>
                <a:cs typeface="Times New Roman"/>
              </a:rPr>
              <a:t>딥러닝의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기본 개념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3.1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딥러닝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.2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실습 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.3 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.4 Model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.5 Train/Validation/Test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Contents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B0F764-C1D7-B474-5171-F733C81FA012}"/>
              </a:ext>
            </a:extLst>
          </p:cNvPr>
          <p:cNvSpPr txBox="1">
            <a:spLocks/>
          </p:cNvSpPr>
          <p:nvPr/>
        </p:nvSpPr>
        <p:spPr>
          <a:xfrm>
            <a:off x="6248400" y="940213"/>
            <a:ext cx="5528790" cy="540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4.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Teaching Where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to Look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4.1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논문 소개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.2 Feature Distilation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개념 설명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5.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가위바위보 분류 모델 개발 및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Feature distillation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실습</a:t>
            </a: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5.1 </a:t>
            </a:r>
            <a:r>
              <a:rPr lang="en-US" altLang="ko-KR" sz="1800" b="1">
                <a:latin typeface="Times New Roman" panose="02020603050405020304" pitchFamily="18" charset="0"/>
              </a:rPr>
              <a:t>Dataset </a:t>
            </a:r>
            <a:r>
              <a:rPr lang="ko-KR" altLang="en-US" sz="1800" b="1">
                <a:latin typeface="Times New Roman" panose="02020603050405020304" pitchFamily="18" charset="0"/>
              </a:rPr>
              <a:t>구축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 </a:t>
            </a:r>
            <a:r>
              <a:rPr lang="en-US" altLang="ko-KR" sz="1800" b="1">
                <a:latin typeface="Times New Roman" panose="02020603050405020304" pitchFamily="18" charset="0"/>
              </a:rPr>
              <a:t>CNN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5.2.1 </a:t>
            </a:r>
            <a:r>
              <a:rPr lang="en-US" altLang="ko-KR" sz="1800" b="1">
                <a:latin typeface="Times New Roman" panose="02020603050405020304" pitchFamily="18" charset="0"/>
              </a:rPr>
              <a:t>CNN </a:t>
            </a:r>
            <a:r>
              <a:rPr lang="ko-KR" altLang="en-US" sz="1800" b="1">
                <a:latin typeface="Times New Roman" panose="02020603050405020304" pitchFamily="18" charset="0"/>
              </a:rPr>
              <a:t>레이어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5.2.2 </a:t>
            </a:r>
            <a:r>
              <a:rPr lang="en-US" altLang="ko-KR" sz="1800" b="1">
                <a:latin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5.3 </a:t>
            </a:r>
            <a:r>
              <a:rPr lang="en-US" altLang="ko-KR" sz="1800" b="1">
                <a:latin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 </a:t>
            </a:r>
            <a:r>
              <a:rPr lang="ko-KR" altLang="en-US" sz="1800" b="1">
                <a:latin typeface="Times New Roman" panose="02020603050405020304" pitchFamily="18" charset="0"/>
              </a:rPr>
              <a:t>가위바위보 모델 학습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5.4.0 </a:t>
            </a:r>
            <a:r>
              <a:rPr lang="en-US" altLang="ko-KR" sz="1800" b="1">
                <a:latin typeface="Times New Roman" panose="02020603050405020304" pitchFamily="18" charset="0"/>
              </a:rPr>
              <a:t>Colab </a:t>
            </a:r>
            <a:r>
              <a:rPr lang="ko-KR" altLang="en-US" sz="1800" b="1">
                <a:latin typeface="Times New Roman" panose="02020603050405020304" pitchFamily="18" charset="0"/>
              </a:rPr>
              <a:t>사용법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5.4.1 </a:t>
            </a:r>
            <a:r>
              <a:rPr lang="en-US" altLang="ko-KR" sz="1800" b="1">
                <a:latin typeface="Times New Roman" panose="02020603050405020304" pitchFamily="18" charset="0"/>
              </a:rPr>
              <a:t>Teacher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5.4.2 </a:t>
            </a:r>
            <a:r>
              <a:rPr lang="en-US" altLang="ko-KR" sz="1800" b="1">
                <a:latin typeface="Times New Roman" panose="02020603050405020304" pitchFamily="18" charset="0"/>
              </a:rPr>
              <a:t>Student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5.4.3 </a:t>
            </a:r>
            <a:r>
              <a:rPr lang="en-US" altLang="ko-KR" sz="1800" b="1">
                <a:latin typeface="Times New Roman" panose="02020603050405020304" pitchFamily="18" charset="0"/>
              </a:rPr>
              <a:t>CAM</a:t>
            </a:r>
            <a:r>
              <a:rPr lang="ko-KR" altLang="en-US" sz="1800" b="1">
                <a:latin typeface="Times New Roman" panose="02020603050405020304" pitchFamily="18" charset="0"/>
              </a:rPr>
              <a:t>을 통한 시각화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5.4.4 </a:t>
            </a:r>
            <a:r>
              <a:rPr lang="ko-KR" altLang="en-US" sz="1800" b="1">
                <a:latin typeface="Times New Roman" panose="02020603050405020304" pitchFamily="18" charset="0"/>
              </a:rPr>
              <a:t>실시간 인퍼런스 확인 </a:t>
            </a:r>
            <a:r>
              <a:rPr lang="en-US" altLang="ko-KR" sz="1800" b="1">
                <a:latin typeface="Times New Roman" panose="02020603050405020304" pitchFamily="18" charset="0"/>
              </a:rPr>
              <a:t>-&gt;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Colab</a:t>
            </a:r>
            <a:endParaRPr lang="en-US" altLang="ko-KR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Fully Connected Network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20435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모델은 여러 개의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로 구성되어 있다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모든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는 행렬</a:t>
            </a:r>
            <a:r>
              <a:rPr lang="en-US" altLang="ko-KR" sz="1800" b="1" smtClean="0"/>
              <a:t>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각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는 </a:t>
            </a:r>
            <a:r>
              <a:rPr lang="en-US" altLang="ko-KR" sz="1800" b="1" smtClean="0"/>
              <a:t>[input, output]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이전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output</a:t>
            </a:r>
            <a:r>
              <a:rPr lang="ko-KR" altLang="en-US" sz="1800" b="1"/>
              <a:t> </a:t>
            </a:r>
            <a:r>
              <a:rPr lang="en-US" altLang="ko-KR" sz="1800" b="1" smtClean="0"/>
              <a:t>== </a:t>
            </a:r>
            <a:r>
              <a:rPr lang="ko-KR" altLang="en-US" sz="1800" b="1" smtClean="0"/>
              <a:t>다음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</a:t>
            </a:r>
            <a:r>
              <a:rPr lang="ko-KR" altLang="en-US" sz="1800" b="1" smtClean="0"/>
              <a:t>이 성립되어야 행렬 연산이 가능함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은 결국 여러 개의 행렬 연산을 하는 역할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65078" y="3465799"/>
            <a:ext cx="4069452" cy="2132121"/>
            <a:chOff x="3126803" y="2667372"/>
            <a:chExt cx="4069452" cy="2132121"/>
          </a:xfrm>
        </p:grpSpPr>
        <p:grpSp>
          <p:nvGrpSpPr>
            <p:cNvPr id="6" name="그룹 5"/>
            <p:cNvGrpSpPr/>
            <p:nvPr/>
          </p:nvGrpSpPr>
          <p:grpSpPr>
            <a:xfrm>
              <a:off x="4621810" y="2667372"/>
              <a:ext cx="1017774" cy="1002271"/>
              <a:chOff x="2429045" y="3007708"/>
              <a:chExt cx="1017774" cy="1002271"/>
            </a:xfrm>
          </p:grpSpPr>
          <p:sp>
            <p:nvSpPr>
              <p:cNvPr id="7" name="사다리꼴 6"/>
              <p:cNvSpPr/>
              <p:nvPr/>
            </p:nvSpPr>
            <p:spPr>
              <a:xfrm rot="5400000">
                <a:off x="2436796" y="2999957"/>
                <a:ext cx="1002271" cy="1017774"/>
              </a:xfrm>
              <a:prstGeom prst="trapezoi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30632" y="3281842"/>
                <a:ext cx="814600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Model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126803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en-US" altLang="ko-KR" baseline="30000" smtClean="0"/>
                <a:t>st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-1 2</a:t>
              </a:r>
            </a:p>
            <a:p>
              <a:pPr algn="ctr"/>
              <a:r>
                <a:rPr lang="en-US" altLang="ko-KR"/>
                <a:t>-2 1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1810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2</a:t>
              </a:r>
              <a:r>
                <a:rPr lang="en-US" altLang="ko-KR" baseline="30000" smtClean="0"/>
                <a:t>nd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0 -3</a:t>
              </a:r>
            </a:p>
            <a:p>
              <a:pPr algn="ctr"/>
              <a:r>
                <a:rPr lang="en-US" altLang="ko-KR"/>
                <a:t>1 2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9409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3</a:t>
              </a:r>
              <a:r>
                <a:rPr lang="en-US" altLang="ko-KR" baseline="30000" smtClean="0"/>
                <a:t>rd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4</a:t>
              </a:r>
            </a:p>
            <a:p>
              <a:pPr algn="ctr"/>
              <a:r>
                <a:rPr lang="en-US" altLang="ko-KR"/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0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174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label</a:t>
            </a:r>
            <a:r>
              <a:rPr lang="ko-KR" altLang="en-US" sz="1800" b="1" smtClean="0"/>
              <a:t>로 구성되어 있음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이 </a:t>
            </a: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통과하였을 때</a:t>
            </a:r>
            <a:r>
              <a:rPr lang="en-US" altLang="ko-KR" sz="1800" b="1"/>
              <a:t> </a:t>
            </a:r>
            <a:r>
              <a:rPr lang="ko-KR" altLang="en-US" sz="1800" b="1" smtClean="0"/>
              <a:t>출력되는 값이 </a:t>
            </a:r>
            <a:r>
              <a:rPr lang="en-US" altLang="ko-KR" sz="1800" b="1" smtClean="0"/>
              <a:t>output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통과하기 위해서 </a:t>
            </a:r>
            <a:r>
              <a:rPr lang="en-US" altLang="ko-KR" sz="1800" b="1" smtClean="0"/>
              <a:t>Input</a:t>
            </a:r>
            <a:r>
              <a:rPr lang="ko-KR" altLang="en-US" sz="1800" b="1" smtClean="0"/>
              <a:t>을 모델의 첫 번째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chanel</a:t>
            </a:r>
            <a:r>
              <a:rPr lang="ko-KR" altLang="en-US" sz="1800" b="1" smtClean="0"/>
              <a:t>과 같은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로 만들어 주어야 한다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해당 과정을 데이터 전처리</a:t>
            </a:r>
            <a:r>
              <a:rPr lang="en-US" altLang="ko-KR" sz="1800" b="1" smtClean="0"/>
              <a:t>(preprocess)</a:t>
            </a:r>
            <a:r>
              <a:rPr lang="ko-KR" altLang="en-US" sz="1800" b="1" smtClean="0"/>
              <a:t>라고 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3998" y="5177325"/>
            <a:ext cx="5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[1,2] * [2,2] * [2,2] * [2,1]</a:t>
            </a:r>
          </a:p>
          <a:p>
            <a:r>
              <a:rPr lang="en-US" altLang="ko-KR" smtClean="0"/>
              <a:t>=[1,2] * [2,2] * [2,1]</a:t>
            </a:r>
          </a:p>
          <a:p>
            <a:r>
              <a:rPr lang="en-US" altLang="ko-KR" smtClean="0"/>
              <a:t>=[1,2] * [2,1]</a:t>
            </a:r>
          </a:p>
          <a:p>
            <a:r>
              <a:rPr lang="en-US" altLang="ko-KR" smtClean="0"/>
              <a:t>=[1,1] 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352113" y="5300288"/>
            <a:ext cx="9768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88795" y="2675611"/>
            <a:ext cx="10163028" cy="2410634"/>
            <a:chOff x="314064" y="1004750"/>
            <a:chExt cx="10163028" cy="2410634"/>
          </a:xfrm>
        </p:grpSpPr>
        <p:sp>
          <p:nvSpPr>
            <p:cNvPr id="62" name="직사각형 61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84" name="사다리꼴 83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1" name="TextBox 80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77" name="오른쪽 화살표 76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67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314064" y="1004750"/>
            <a:ext cx="10163028" cy="2410634"/>
            <a:chOff x="314064" y="1004750"/>
            <a:chExt cx="10163028" cy="2410634"/>
          </a:xfrm>
        </p:grpSpPr>
        <p:sp>
          <p:nvSpPr>
            <p:cNvPr id="47" name="직사각형 46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41" name="사다리꼴 4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5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6"/>
                  <a:stretch>
                    <a:fillRect r="-176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60446" y="1012203"/>
            <a:ext cx="6148808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586C0"/>
                </a:solidFill>
                <a:latin typeface="Consolas" panose="020B0609020204030204" pitchFamily="49" charset="0"/>
              </a:rPr>
              <a:t># principle.py</a:t>
            </a: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input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endParaRPr lang="en-US" altLang="ko-KR" sz="120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6A9955"/>
                </a:solidFill>
                <a:latin typeface="Consolas" panose="020B0609020204030204" pitchFamily="49" charset="0"/>
              </a:rPr>
              <a:t>###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nn.Sequential(layer1, layer2)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print(model.get_parameter('1.weight'))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print(model.get_parameter('2.weight'))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572660" y="1012204"/>
            <a:ext cx="4404750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forward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optimizer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backward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exit()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'1.weight'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'2.weight'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5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800" b="1" smtClean="0"/>
                  <a:t>Output</a:t>
                </a:r>
                <a:r>
                  <a:rPr lang="ko-KR" altLang="en-US" sz="1800" b="1" smtClean="0"/>
                  <a:t>과 </a:t>
                </a:r>
                <a:r>
                  <a:rPr lang="en-US" altLang="ko-KR" sz="1800" b="1" smtClean="0"/>
                  <a:t>label</a:t>
                </a:r>
                <a:r>
                  <a:rPr lang="ko-KR" altLang="en-US" sz="1800" b="1" smtClean="0"/>
                  <a:t>의 차이를 계산해주는 식</a:t>
                </a:r>
                <a:endParaRPr lang="en-US" altLang="ko-KR" sz="1800" b="1" smtClean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600" b="1"/>
                  <a:t> </a:t>
                </a:r>
                <a:r>
                  <a:rPr lang="en-US" altLang="ko-KR" sz="1600" b="1" smtClean="0"/>
                  <a:t>MSELoss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𝒍𝒂𝒃𝒆𝒍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1"/>
              </a:p>
            </p:txBody>
          </p:sp>
        </mc:Choice>
        <mc:Fallback xmlns="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  <a:blipFill>
                <a:blip r:embed="rId2"/>
                <a:stretch>
                  <a:fillRect l="-304" t="-3390" b="-25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64439" y="2492520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Output</a:t>
            </a:r>
          </a:p>
          <a:p>
            <a:pPr algn="ctr"/>
            <a:r>
              <a:rPr lang="en-US" altLang="ko-KR" smtClean="0"/>
              <a:t>2.1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71985" y="2029653"/>
            <a:ext cx="4463907" cy="1763640"/>
            <a:chOff x="3964516" y="1928208"/>
            <a:chExt cx="4463907" cy="1763640"/>
          </a:xfrm>
        </p:grpSpPr>
        <p:grpSp>
          <p:nvGrpSpPr>
            <p:cNvPr id="24" name="그룹 23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31" name="오른쪽 화살표 30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35" name="사다리꼴 3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33" name="오른쪽 화살표 32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34" idx="2"/>
                <a:endCxn id="27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64439" y="4000908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MSELoss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=1.21</m:t>
                      </m:r>
                    </m:oMath>
                  </m:oMathPara>
                </a14:m>
                <a:endParaRPr lang="en-US" altLang="ko-KR" smtClean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blipFill>
                <a:blip r:embed="rId3"/>
                <a:stretch>
                  <a:fillRect t="-463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Backward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4833" y="3120431"/>
            <a:ext cx="2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 Model! </a:t>
            </a:r>
          </a:p>
          <a:p>
            <a:r>
              <a:rPr lang="en-US" altLang="ko-KR" smtClean="0"/>
              <a:t>To make </a:t>
            </a:r>
            <a:r>
              <a:rPr lang="en-US" altLang="ko-KR" smtClean="0">
                <a:solidFill>
                  <a:srgbClr val="FF0000"/>
                </a:solidFill>
              </a:rPr>
              <a:t>output == label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979" y="2708882"/>
            <a:ext cx="4351722" cy="1763640"/>
            <a:chOff x="1082979" y="2708882"/>
            <a:chExt cx="4351722" cy="176364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15" name="사다리꼴 1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>
                  <a:stCxn id="13" idx="2"/>
                  <a:endCxn id="18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0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22" y="1331985"/>
            <a:ext cx="1066800" cy="6667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3363032" y="2381271"/>
            <a:ext cx="4351722" cy="1763640"/>
            <a:chOff x="1082979" y="2708882"/>
            <a:chExt cx="4351722" cy="1763640"/>
          </a:xfrm>
        </p:grpSpPr>
        <p:grpSp>
          <p:nvGrpSpPr>
            <p:cNvPr id="64" name="그룹 63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75" name="사다리꼴 7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70" name="직선 화살표 연결선 69"/>
                <p:cNvCxnSpPr>
                  <a:stCxn id="74" idx="2"/>
                  <a:endCxn id="69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65" name="오른쪽 화살표 64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Gradient calculation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/21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22921" y="928363"/>
            <a:ext cx="10163028" cy="2410634"/>
            <a:chOff x="314064" y="1004750"/>
            <a:chExt cx="10163028" cy="2410634"/>
          </a:xfrm>
        </p:grpSpPr>
        <p:sp>
          <p:nvSpPr>
            <p:cNvPr id="44" name="직사각형 43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91" name="사다리꼴 9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59" name="오른쪽 화살표 58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mtClean="0"/>
                  <a:t>=2*(2.1-1)*0.6=1.32</a:t>
                </a:r>
                <a:endParaRPr lang="ko-KR" altLang="en-US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blipFill>
                <a:blip r:embed="rId10"/>
                <a:stretch>
                  <a:fillRect l="-878" t="-4225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learning rate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i="1">
                    <a:latin typeface="Cambria Math" panose="02040503050406030204" pitchFamily="18" charset="0"/>
                  </a:rPr>
                  <a:t>l</a:t>
                </a:r>
                <a:r>
                  <a:rPr lang="en-US" altLang="ko-KR" b="0" i="1" smtClean="0">
                    <a:latin typeface="Cambria Math" panose="02040503050406030204" pitchFamily="18" charset="0"/>
                  </a:rPr>
                  <a:t>r =0.01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1.32=3.9868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772127" y="2872804"/>
            <a:ext cx="10163028" cy="2410634"/>
            <a:chOff x="314064" y="1004750"/>
            <a:chExt cx="10163028" cy="2410634"/>
          </a:xfrm>
        </p:grpSpPr>
        <p:sp>
          <p:nvSpPr>
            <p:cNvPr id="20" name="직사각형 19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57" name="사다리꼴 56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3.9868</a:t>
                  </a:r>
                </a:p>
                <a:p>
                  <a:pPr algn="ctr"/>
                  <a:r>
                    <a:rPr lang="en-US" altLang="ko-KR" smtClean="0"/>
                    <a:t>-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</a:p>
              <a:p>
                <a:pPr algn="ctr"/>
                <a:r>
                  <a:rPr lang="en-US" altLang="ko-KR" smtClean="0"/>
                  <a:t>[1,2]</a:t>
                </a:r>
                <a:endParaRPr lang="ko-KR" alt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0.1109</a:t>
                </a:r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4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1.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환경 구축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25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9" y="937028"/>
            <a:ext cx="5103967" cy="5267512"/>
          </a:xfrm>
          <a:prstGeom prst="rect">
            <a:avLst/>
          </a:prstGeom>
        </p:spPr>
      </p:pic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4849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왼쪽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노란색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오른쪽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빨간색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빨간점과 노란점을 분리할 수 있는 모델 개발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학습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시각화를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b="1" smtClean="0"/>
              <a:t>통한 모델의 작동 원리를 파악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모델이 잘 학습될 수 있도록 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b="1" smtClean="0"/>
              <a:t>hyperparameter</a:t>
            </a:r>
            <a:r>
              <a:rPr lang="ko-KR" altLang="en-US" sz="1800" b="1" smtClean="0"/>
              <a:t> 설정</a:t>
            </a:r>
            <a:endParaRPr lang="en-US" altLang="ko-KR" sz="1800" b="1" smtClean="0"/>
          </a:p>
        </p:txBody>
      </p:sp>
    </p:spTree>
    <p:extLst>
      <p:ext uri="{BB962C8B-B14F-4D97-AF65-F5344CB8AC3E}">
        <p14:creationId xmlns:p14="http://schemas.microsoft.com/office/powerpoint/2010/main" val="22046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88" y="1956519"/>
            <a:ext cx="8197864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original data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smtClean="0"/>
              <a:t>Dataset</a:t>
            </a:r>
            <a:r>
              <a:rPr lang="ko-KR" altLang="en-US" b="1" smtClean="0"/>
              <a:t>은 </a:t>
            </a:r>
            <a:r>
              <a:rPr lang="en-US" altLang="ko-KR" b="1" smtClean="0"/>
              <a:t>data</a:t>
            </a:r>
            <a:r>
              <a:rPr lang="ko-KR" altLang="en-US" b="1" smtClean="0"/>
              <a:t>와 </a:t>
            </a:r>
            <a:r>
              <a:rPr lang="en-US" altLang="ko-KR" b="1" smtClean="0"/>
              <a:t>label</a:t>
            </a:r>
            <a:r>
              <a:rPr lang="ko-KR" altLang="en-US" b="1" smtClean="0"/>
              <a:t>이 필요함</a:t>
            </a:r>
            <a:r>
              <a:rPr lang="en-US" altLang="ko-KR" b="1" smtClean="0"/>
              <a:t>!</a:t>
            </a:r>
          </a:p>
          <a:p>
            <a:r>
              <a:rPr lang="en-US" altLang="ko-KR" b="1"/>
              <a:t>i</a:t>
            </a:r>
            <a:r>
              <a:rPr lang="en-US" altLang="ko-KR" b="1" smtClean="0"/>
              <a:t>nit_data_array</a:t>
            </a:r>
            <a:r>
              <a:rPr lang="ko-KR" altLang="en-US" b="1" smtClean="0"/>
              <a:t>를 출력</a:t>
            </a:r>
            <a:r>
              <a:rPr lang="en-US" altLang="ko-KR" b="1" smtClean="0"/>
              <a:t>:</a:t>
            </a:r>
          </a:p>
          <a:p>
            <a:pPr lvl="1"/>
            <a:r>
              <a:rPr lang="ko-KR" altLang="en-US" b="1" smtClean="0"/>
              <a:t>현재 빨간점은 </a:t>
            </a:r>
            <a:r>
              <a:rPr lang="en-US" altLang="ko-KR" b="1" smtClean="0"/>
              <a:t>1, </a:t>
            </a:r>
            <a:r>
              <a:rPr lang="ko-KR" altLang="en-US" b="1" smtClean="0"/>
              <a:t>노란점은 </a:t>
            </a:r>
            <a:r>
              <a:rPr lang="en-US" altLang="ko-KR" b="1" smtClean="0"/>
              <a:t>2</a:t>
            </a:r>
            <a:r>
              <a:rPr lang="ko-KR" altLang="en-US" b="1" smtClean="0"/>
              <a:t>로 각 픽셀의 위치에 표시되어</a:t>
            </a:r>
            <a:endParaRPr lang="en-US" altLang="ko-KR" b="1" smtClean="0"/>
          </a:p>
          <a:p>
            <a:pPr marL="180000" lvl="1" indent="0">
              <a:buNone/>
            </a:pPr>
            <a:r>
              <a:rPr lang="ko-KR" altLang="en-US" b="1" smtClean="0"/>
              <a:t>있음</a:t>
            </a:r>
            <a:endParaRPr lang="en-US" altLang="ko-KR" b="1"/>
          </a:p>
          <a:p>
            <a:r>
              <a:rPr lang="ko-KR" altLang="en-US" b="1" smtClean="0"/>
              <a:t>해당 데이터를 </a:t>
            </a:r>
            <a:r>
              <a:rPr lang="en-US" altLang="ko-KR" b="1" smtClean="0"/>
              <a:t>data([x, y]) label = ([0 or 1])</a:t>
            </a:r>
            <a:r>
              <a:rPr lang="ko-KR" altLang="en-US" b="1" smtClean="0"/>
              <a:t>로 변경하는</a:t>
            </a:r>
            <a:endParaRPr lang="en-US" altLang="ko-KR" b="1" smtClean="0"/>
          </a:p>
          <a:p>
            <a:pPr marL="0" indent="0">
              <a:buNone/>
            </a:pPr>
            <a:r>
              <a:rPr lang="ko-KR" altLang="en-US" b="1" smtClean="0"/>
              <a:t>전처리 과정 필요</a:t>
            </a:r>
            <a:endParaRPr lang="en-US" altLang="ko-KR" b="1"/>
          </a:p>
          <a:p>
            <a:pPr marL="180000" lvl="1" indent="0">
              <a:buNone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74" y="2565176"/>
            <a:ext cx="429577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999992" y="1340265"/>
            <a:ext cx="4725144" cy="83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get_grid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"GRID: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VIS_DATASET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48300" y="892113"/>
            <a:ext cx="11250837" cy="5486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 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VIS_DATASET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))],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6989" y="1528749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a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a=</a:t>
            </a:r>
            <a:r>
              <a:rPr lang="ko-KR" altLang="en-US" smtClean="0">
                <a:solidFill>
                  <a:srgbClr val="FF0000"/>
                </a:solidFill>
              </a:rPr>
              <a:t>입력받을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567" y="3458048"/>
            <a:ext cx="49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oor</a:t>
            </a:r>
            <a:r>
              <a:rPr lang="ko-KR" altLang="en-US" smtClean="0">
                <a:solidFill>
                  <a:srgbClr val="FF0000"/>
                </a:solidFill>
              </a:rPr>
              <a:t>이라는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r>
              <a:rPr lang="ko-KR" altLang="en-US" smtClean="0">
                <a:solidFill>
                  <a:srgbClr val="FF0000"/>
                </a:solidFill>
              </a:rPr>
              <a:t>에 </a:t>
            </a:r>
            <a:r>
              <a:rPr lang="en-US" altLang="ko-KR" smtClean="0">
                <a:solidFill>
                  <a:srgbClr val="FF0000"/>
                </a:solidFill>
              </a:rPr>
              <a:t>[[x,y], label] </a:t>
            </a:r>
            <a:r>
              <a:rPr lang="ko-KR" altLang="en-US" smtClean="0">
                <a:solidFill>
                  <a:srgbClr val="FF0000"/>
                </a:solidFill>
              </a:rPr>
              <a:t>형태로 </a:t>
            </a:r>
            <a:r>
              <a:rPr lang="en-US" altLang="ko-KR" smtClean="0">
                <a:solidFill>
                  <a:srgbClr val="FF0000"/>
                </a:solidFill>
              </a:rPr>
              <a:t>append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4367359"/>
            <a:ext cx="47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데이터셋 내 총 데이터 개수를 나타내는 함수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34" y="4893814"/>
            <a:ext cx="49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</a:t>
            </a:r>
            <a:r>
              <a:rPr lang="en-US" altLang="ko-KR" smtClean="0">
                <a:solidFill>
                  <a:srgbClr val="FF0000"/>
                </a:solidFill>
              </a:rPr>
              <a:t>dx(index)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와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416" y="3779289"/>
            <a:ext cx="25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lass </a:t>
            </a:r>
            <a:r>
              <a:rPr lang="ko-KR" altLang="en-US" smtClean="0">
                <a:solidFill>
                  <a:srgbClr val="FF0000"/>
                </a:solidFill>
              </a:rPr>
              <a:t>내에서 변수 공유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5040" y="906256"/>
            <a:ext cx="27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Dataset class</a:t>
            </a:r>
            <a:r>
              <a:rPr lang="ko-KR" altLang="en-US" smtClean="0">
                <a:solidFill>
                  <a:srgbClr val="FF0000"/>
                </a:solidFill>
              </a:rPr>
              <a:t>의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__len__(self)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__getitem__(self, idx)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6989" y="2508441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 smtClean="0">
                <a:solidFill>
                  <a:srgbClr val="FF0000"/>
                </a:solidFill>
              </a:rPr>
              <a:t>rray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k</a:t>
            </a:r>
            <a:r>
              <a:rPr lang="ko-KR" altLang="en-US" smtClean="0">
                <a:solidFill>
                  <a:srgbClr val="FF0000"/>
                </a:solidFill>
              </a:rPr>
              <a:t>와 같은 값을 가지는 곳의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해주는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DOT_DATASET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66142" y="1391672"/>
            <a:ext cx="11250837" cy="3737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DOT_DATASET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597" y="2582623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[num, num]</a:t>
            </a:r>
            <a:r>
              <a:rPr lang="ko-KR" altLang="en-US" smtClean="0">
                <a:solidFill>
                  <a:srgbClr val="FF0000"/>
                </a:solidFill>
              </a:rPr>
              <a:t>의 크기를 가지는 각 픽셀의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1597" y="3421938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전체 데이터 수 </a:t>
            </a:r>
            <a:r>
              <a:rPr lang="en-US" altLang="ko-KR" smtClean="0">
                <a:solidFill>
                  <a:srgbClr val="FF0000"/>
                </a:solidFill>
              </a:rPr>
              <a:t>= </a:t>
            </a:r>
            <a:r>
              <a:rPr lang="ko-KR" altLang="en-US" smtClean="0">
                <a:solidFill>
                  <a:srgbClr val="FF0000"/>
                </a:solidFill>
              </a:rPr>
              <a:t>가로</a:t>
            </a:r>
            <a:r>
              <a:rPr lang="en-US" altLang="ko-KR" smtClean="0">
                <a:solidFill>
                  <a:srgbClr val="FF0000"/>
                </a:solidFill>
              </a:rPr>
              <a:t>*</a:t>
            </a:r>
            <a:r>
              <a:rPr lang="ko-KR" altLang="en-US" smtClean="0">
                <a:solidFill>
                  <a:srgbClr val="FF0000"/>
                </a:solidFill>
              </a:rPr>
              <a:t>세로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5805" y="4081487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index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return 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학습에 사용되지 않을 데이터이기에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은 없음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79523" y="1041154"/>
            <a:ext cx="11250837" cy="5301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FCN_only2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activation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9650" y="1214073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모델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__forward__(self,x)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630" y="2306853"/>
            <a:ext cx="6618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__init__(self, num_layer, act_func)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num_layer, act_func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해당 모델은 모든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로 이루어진 모델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self.layer_list</a:t>
            </a:r>
            <a:r>
              <a:rPr lang="ko-KR" altLang="en-US" smtClean="0">
                <a:solidFill>
                  <a:srgbClr val="FF0000"/>
                </a:solidFill>
              </a:rPr>
              <a:t>에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num_layer</a:t>
            </a:r>
            <a:r>
              <a:rPr lang="ko-KR" altLang="en-US" smtClean="0">
                <a:solidFill>
                  <a:srgbClr val="FF0000"/>
                </a:solidFill>
              </a:rPr>
              <a:t>만큼 생성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마지막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(2,1)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만듬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forward(self, x)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forward</a:t>
            </a:r>
            <a:r>
              <a:rPr lang="ko-KR" altLang="en-US" smtClean="0">
                <a:solidFill>
                  <a:srgbClr val="FF0000"/>
                </a:solidFill>
              </a:rPr>
              <a:t>할 때마다</a:t>
            </a:r>
            <a:r>
              <a:rPr lang="en-US" altLang="ko-KR" smtClean="0">
                <a:solidFill>
                  <a:srgbClr val="FF0000"/>
                </a:solidFill>
              </a:rPr>
              <a:t> input</a:t>
            </a:r>
            <a:r>
              <a:rPr lang="ko-KR" altLang="en-US" smtClean="0">
                <a:solidFill>
                  <a:srgbClr val="FF0000"/>
                </a:solidFill>
              </a:rPr>
              <a:t>인 </a:t>
            </a: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ko-KR" altLang="en-US" smtClean="0">
                <a:solidFill>
                  <a:srgbClr val="FF0000"/>
                </a:solidFill>
              </a:rPr>
              <a:t>가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한 개씩 통과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각 </a:t>
            </a:r>
            <a:r>
              <a:rPr lang="en-US" altLang="ko-KR" smtClean="0">
                <a:solidFill>
                  <a:srgbClr val="FF0000"/>
                </a:solidFill>
              </a:rPr>
              <a:t>layer </a:t>
            </a:r>
            <a:r>
              <a:rPr lang="ko-KR" altLang="en-US" smtClean="0">
                <a:solidFill>
                  <a:srgbClr val="FF0000"/>
                </a:solidFill>
              </a:rPr>
              <a:t>통과할때마다 결과 값 </a:t>
            </a:r>
            <a:r>
              <a:rPr lang="en-US" altLang="ko-KR" smtClean="0">
                <a:solidFill>
                  <a:srgbClr val="FF0000"/>
                </a:solidFill>
              </a:rPr>
              <a:t>self.feature</a:t>
            </a:r>
            <a:r>
              <a:rPr lang="ko-KR" altLang="en-US" smtClean="0">
                <a:solidFill>
                  <a:srgbClr val="FF0000"/>
                </a:solidFill>
              </a:rPr>
              <a:t>에 저장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reset()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한 개의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통과할 때마다 </a:t>
            </a:r>
            <a:r>
              <a:rPr lang="en-US" altLang="ko-KR" smtClean="0">
                <a:solidFill>
                  <a:srgbClr val="FF0000"/>
                </a:solidFill>
              </a:rPr>
              <a:t>feature</a:t>
            </a:r>
            <a:r>
              <a:rPr lang="ko-KR" altLang="en-US" smtClean="0">
                <a:solidFill>
                  <a:srgbClr val="FF0000"/>
                </a:solidFill>
              </a:rPr>
              <a:t>가 저장된 </a:t>
            </a:r>
            <a:r>
              <a:rPr lang="en-US" altLang="ko-KR" smtClean="0">
                <a:solidFill>
                  <a:srgbClr val="FF0000"/>
                </a:solidFill>
              </a:rPr>
              <a:t>list</a:t>
            </a:r>
            <a:r>
              <a:rPr lang="ko-KR" altLang="en-US" smtClean="0">
                <a:solidFill>
                  <a:srgbClr val="FF0000"/>
                </a:solidFill>
              </a:rPr>
              <a:t>를 비운다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83984" y="846951"/>
            <a:ext cx="11250837" cy="5709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"layer_"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activate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630" y="2206502"/>
            <a:ext cx="42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비슷한 구조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허나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모두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가 아니라 </a:t>
            </a:r>
            <a:r>
              <a:rPr lang="en-US" altLang="ko-KR" smtClean="0">
                <a:solidFill>
                  <a:srgbClr val="FF0000"/>
                </a:solidFill>
              </a:rPr>
              <a:t>(2,4)(4,8)(8,16)</a:t>
            </a:r>
            <a:r>
              <a:rPr lang="ko-KR" altLang="en-US" smtClean="0">
                <a:solidFill>
                  <a:srgbClr val="FF0000"/>
                </a:solidFill>
              </a:rPr>
              <a:t>으로 커지는 구조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218" y="3319609"/>
            <a:ext cx="42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시각화를 위해 마지막 전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2</a:t>
            </a:r>
            <a:r>
              <a:rPr lang="ko-KR" altLang="en-US" smtClean="0">
                <a:solidFill>
                  <a:srgbClr val="FF0000"/>
                </a:solidFill>
              </a:rPr>
              <a:t>차원으로 축소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만들기위해 </a:t>
            </a:r>
            <a:r>
              <a:rPr lang="en-US" altLang="ko-KR" smtClean="0">
                <a:solidFill>
                  <a:srgbClr val="FF0000"/>
                </a:solidFill>
              </a:rPr>
              <a:t>(2,1)</a:t>
            </a:r>
            <a:r>
              <a:rPr lang="ko-KR" altLang="en-US" smtClean="0">
                <a:solidFill>
                  <a:srgbClr val="FF0000"/>
                </a:solidFill>
              </a:rPr>
              <a:t>로 선언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4273" y="1574010"/>
            <a:ext cx="6000843" cy="263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.train()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.zero_grad()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en-US" altLang="ko-KR" b="1" smtClean="0"/>
              <a:t>Train_loader</a:t>
            </a:r>
            <a:r>
              <a:rPr lang="ko-KR" altLang="en-US" b="1" smtClean="0"/>
              <a:t>에 존재하는 모든 </a:t>
            </a:r>
            <a:r>
              <a:rPr lang="en-US" altLang="ko-KR" b="1" smtClean="0"/>
              <a:t>(inputs, label) </a:t>
            </a:r>
            <a:r>
              <a:rPr lang="ko-KR" altLang="en-US" b="1" smtClean="0"/>
              <a:t>쌍에 대하여 학습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733932" y="1791011"/>
            <a:ext cx="26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train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model.train()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2486" y="2282471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utput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2486" y="2507864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loss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2486" y="2773931"/>
            <a:ext cx="17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backpropagation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1738" y="3317090"/>
            <a:ext cx="292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ptimizer, scheduler update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90676" y="1791011"/>
            <a:ext cx="7715910" cy="4402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477" y="2295733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test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model.eval()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ko-KR" altLang="en-US" b="1" smtClean="0"/>
              <a:t>학습에 사용된 점 뿐만 아니라 모든 점에 대해서 </a:t>
            </a:r>
            <a:r>
              <a:rPr lang="en-US" altLang="ko-KR" b="1" smtClean="0"/>
              <a:t>test</a:t>
            </a:r>
            <a:r>
              <a:rPr lang="ko-KR" altLang="en-US" b="1" smtClean="0"/>
              <a:t>를 진행하여 해당 점이 어떤 </a:t>
            </a:r>
            <a:r>
              <a:rPr lang="en-US" altLang="ko-KR" b="1" smtClean="0"/>
              <a:t>label</a:t>
            </a:r>
            <a:r>
              <a:rPr lang="ko-KR" altLang="en-US" b="1" smtClean="0"/>
              <a:t>을 가지는지 평가한다</a:t>
            </a:r>
            <a:r>
              <a:rPr lang="en-US" altLang="ko-KR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3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Get_threshold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07218" y="2782158"/>
            <a:ext cx="10258049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get_threshold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].item()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현재 </a:t>
            </a:r>
            <a:r>
              <a:rPr lang="en-US" altLang="ko-KR" b="1" smtClean="0"/>
              <a:t>output</a:t>
            </a:r>
            <a:r>
              <a:rPr lang="ko-KR" altLang="en-US" b="1" smtClean="0"/>
              <a:t>은 </a:t>
            </a:r>
            <a:r>
              <a:rPr lang="en-US" altLang="ko-KR" b="1" smtClean="0"/>
              <a:t>1</a:t>
            </a:r>
            <a:r>
              <a:rPr lang="ko-KR" altLang="en-US" b="1" smtClean="0"/>
              <a:t>의 자리 스칼라 값이다</a:t>
            </a:r>
            <a:r>
              <a:rPr lang="en-US" altLang="ko-KR" b="1" smtClean="0"/>
              <a:t>. (</a:t>
            </a:r>
            <a:r>
              <a:rPr lang="ko-KR" altLang="en-US" b="1" smtClean="0"/>
              <a:t>빨간점을 </a:t>
            </a:r>
            <a:r>
              <a:rPr lang="en-US" altLang="ko-KR" b="1" smtClean="0"/>
              <a:t>0</a:t>
            </a:r>
            <a:r>
              <a:rPr lang="ko-KR" altLang="en-US" b="1" smtClean="0"/>
              <a:t>으로</a:t>
            </a:r>
            <a:r>
              <a:rPr lang="en-US" altLang="ko-KR" b="1" smtClean="0"/>
              <a:t>, </a:t>
            </a:r>
            <a:r>
              <a:rPr lang="ko-KR" altLang="en-US" b="1" smtClean="0"/>
              <a:t>노란점을 </a:t>
            </a:r>
            <a:r>
              <a:rPr lang="en-US" altLang="ko-KR" b="1" smtClean="0"/>
              <a:t>1</a:t>
            </a:r>
            <a:r>
              <a:rPr lang="ko-KR" altLang="en-US" b="1" smtClean="0"/>
              <a:t>로 가도록 학습</a:t>
            </a:r>
            <a:r>
              <a:rPr lang="en-US" altLang="ko-KR" b="1" smtClean="0"/>
              <a:t>)</a:t>
            </a:r>
          </a:p>
          <a:p>
            <a:r>
              <a:rPr lang="ko-KR" altLang="en-US" b="1" smtClean="0"/>
              <a:t>분류를 하기위해서는 특정 </a:t>
            </a:r>
            <a:r>
              <a:rPr lang="en-US" altLang="ko-KR" b="1" smtClean="0"/>
              <a:t>threshold</a:t>
            </a:r>
            <a:r>
              <a:rPr lang="ko-KR" altLang="en-US" b="1" smtClean="0"/>
              <a:t>값을 잡아 그 값보다 낮으면 빨간</a:t>
            </a:r>
            <a:r>
              <a:rPr lang="en-US" altLang="ko-KR" b="1" smtClean="0"/>
              <a:t>, </a:t>
            </a:r>
            <a:r>
              <a:rPr lang="ko-KR" altLang="en-US" b="1" smtClean="0"/>
              <a:t>그 값보다 높으면 노랑으로 판별해야함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59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2022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화면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44" y="962023"/>
            <a:ext cx="5312513" cy="5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Loader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6213" y="2206502"/>
            <a:ext cx="6000843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train_dataset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all_dot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en-US" altLang="ko-KR" b="1"/>
              <a:t>d</a:t>
            </a:r>
            <a:r>
              <a:rPr lang="en-US" altLang="ko-KR" b="1" smtClean="0"/>
              <a:t>ataset</a:t>
            </a:r>
            <a:r>
              <a:rPr lang="ko-KR" altLang="en-US" b="1" smtClean="0"/>
              <a:t>함수를 학습에 유용하게 사용할 수 있도록 </a:t>
            </a:r>
            <a:r>
              <a:rPr lang="en-US" altLang="ko-KR" b="1" smtClean="0"/>
              <a:t>data_loader</a:t>
            </a:r>
            <a:r>
              <a:rPr lang="ko-KR" altLang="en-US" b="1" smtClean="0"/>
              <a:t>로 변환하여 사용한다</a:t>
            </a:r>
            <a:r>
              <a:rPr lang="en-US" altLang="ko-KR" b="1" smtClean="0"/>
              <a:t>.</a:t>
            </a:r>
          </a:p>
          <a:p>
            <a:r>
              <a:rPr lang="en-US" altLang="ko-KR" b="1" smtClean="0"/>
              <a:t>Batch_size, shuffle </a:t>
            </a:r>
            <a:r>
              <a:rPr lang="ko-KR" altLang="en-US" b="1" smtClean="0"/>
              <a:t>등 다양한 기능 제공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8194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96506" y="3993837"/>
            <a:ext cx="6000843" cy="2478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act_function = "ReLU"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1e-4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"sum"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lr_scheduler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MultiStepLR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milestones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gamma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2814762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학습을 위한 다양한 </a:t>
            </a:r>
            <a:r>
              <a:rPr lang="en-US" altLang="ko-KR" b="1" smtClean="0"/>
              <a:t>hyperparameter tuning.</a:t>
            </a:r>
          </a:p>
          <a:p>
            <a:r>
              <a:rPr lang="ko-KR" altLang="en-US" b="1" smtClean="0"/>
              <a:t>적합한 </a:t>
            </a:r>
            <a:r>
              <a:rPr lang="en-US" altLang="ko-KR" b="1" smtClean="0"/>
              <a:t>hyperparameter</a:t>
            </a:r>
            <a:r>
              <a:rPr lang="ko-KR" altLang="en-US" b="1" smtClean="0"/>
              <a:t>를 찾는 것은 학습에 매우 중요함</a:t>
            </a:r>
            <a:endParaRPr lang="en-US" altLang="ko-KR" b="1" smtClean="0"/>
          </a:p>
          <a:p>
            <a:r>
              <a:rPr lang="en-US" altLang="ko-KR" b="1" smtClean="0"/>
              <a:t>num_layer : layer </a:t>
            </a:r>
            <a:r>
              <a:rPr lang="ko-KR" altLang="en-US" b="1" smtClean="0"/>
              <a:t>개수</a:t>
            </a:r>
            <a:r>
              <a:rPr lang="en-US" altLang="ko-KR" b="1" smtClean="0"/>
              <a:t>, </a:t>
            </a:r>
            <a:r>
              <a:rPr lang="ko-KR" altLang="en-US" b="1" smtClean="0"/>
              <a:t>많을 수록 복잡한 문제를 풀 수 있음</a:t>
            </a:r>
            <a:r>
              <a:rPr lang="en-US" altLang="ko-KR" b="1" smtClean="0"/>
              <a:t>. </a:t>
            </a:r>
            <a:r>
              <a:rPr lang="ko-KR" altLang="en-US" b="1" smtClean="0"/>
              <a:t>하지만 학습시켜야하는 </a:t>
            </a:r>
            <a:r>
              <a:rPr lang="en-US" altLang="ko-KR" b="1" smtClean="0"/>
              <a:t>paramete</a:t>
            </a:r>
            <a:r>
              <a:rPr lang="ko-KR" altLang="en-US" b="1" smtClean="0"/>
              <a:t>가 늘어나게 되면 그만큼 학습에 필요한 </a:t>
            </a:r>
            <a:r>
              <a:rPr lang="en-US" altLang="ko-KR" b="1" smtClean="0"/>
              <a:t>data</a:t>
            </a:r>
            <a:r>
              <a:rPr lang="ko-KR" altLang="en-US" b="1" smtClean="0"/>
              <a:t>도 많이 필요함</a:t>
            </a:r>
            <a:r>
              <a:rPr lang="en-US" altLang="ko-KR" b="1" smtClean="0"/>
              <a:t>. </a:t>
            </a:r>
            <a:r>
              <a:rPr lang="ko-KR" altLang="en-US" b="1" smtClean="0"/>
              <a:t>적당한 값으로 설정</a:t>
            </a:r>
            <a:endParaRPr lang="en-US" altLang="ko-KR" b="1" smtClean="0"/>
          </a:p>
          <a:p>
            <a:r>
              <a:rPr lang="en-US" altLang="ko-KR" b="1" smtClean="0"/>
              <a:t>act_function : activation function </a:t>
            </a:r>
            <a:r>
              <a:rPr lang="ko-KR" altLang="en-US" b="1" smtClean="0"/>
              <a:t>설정</a:t>
            </a:r>
            <a:r>
              <a:rPr lang="en-US" altLang="ko-KR" b="1" smtClean="0"/>
              <a:t>, </a:t>
            </a:r>
            <a:r>
              <a:rPr lang="ko-KR" altLang="en-US" b="1" smtClean="0"/>
              <a:t>주석을 통해 설정 </a:t>
            </a:r>
            <a:r>
              <a:rPr lang="en-US" altLang="ko-KR" b="1" smtClean="0"/>
              <a:t>(ReLU or LeakyReLU)</a:t>
            </a:r>
          </a:p>
          <a:p>
            <a:r>
              <a:rPr lang="en-US" altLang="ko-KR" b="1" smtClean="0"/>
              <a:t>learning_rate : </a:t>
            </a:r>
            <a:r>
              <a:rPr lang="ko-KR" altLang="en-US" b="1" smtClean="0"/>
              <a:t>한 학습마다 얼마나 </a:t>
            </a:r>
            <a:r>
              <a:rPr lang="en-US" altLang="ko-KR" b="1" smtClean="0"/>
              <a:t>parameter</a:t>
            </a:r>
            <a:r>
              <a:rPr lang="ko-KR" altLang="en-US" b="1" smtClean="0"/>
              <a:t>를 조정할 것인지</a:t>
            </a:r>
            <a:endParaRPr lang="en-US" altLang="ko-KR" b="1" smtClean="0"/>
          </a:p>
          <a:p>
            <a:r>
              <a:rPr lang="en-US" altLang="ko-KR" b="1" smtClean="0"/>
              <a:t>scheduler : epoch</a:t>
            </a:r>
            <a:r>
              <a:rPr lang="ko-KR" altLang="en-US" b="1" smtClean="0"/>
              <a:t>별로 </a:t>
            </a:r>
            <a:r>
              <a:rPr lang="en-US" altLang="ko-KR" b="1" smtClean="0"/>
              <a:t>learning_rate</a:t>
            </a:r>
            <a:r>
              <a:rPr lang="ko-KR" altLang="en-US" b="1" smtClean="0"/>
              <a:t>을 조절할 수 있는 함수</a:t>
            </a: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2833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6" y="1936204"/>
            <a:ext cx="8287590" cy="44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 fontScale="90000"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4. Teaching Where to Look (Feature distiliation)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smtClean="0">
                <a:latin typeface="Times New Roman" panose="02020603050405020304" pitchFamily="18" charset="0"/>
              </a:rPr>
              <a:t>Google scholar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latin typeface="Times New Roman" panose="02020603050405020304" pitchFamily="18" charset="0"/>
              </a:rPr>
              <a:t>“teaching where to look” </a:t>
            </a:r>
            <a:r>
              <a:rPr lang="ko-KR" altLang="en-US" sz="1600" b="1" smtClean="0">
                <a:latin typeface="Times New Roman" panose="02020603050405020304" pitchFamily="18" charset="0"/>
              </a:rPr>
              <a:t>검색 </a:t>
            </a:r>
            <a:endParaRPr lang="en-US" altLang="ko-KR" sz="1600" b="1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400" b="1" smtClean="0">
                <a:latin typeface="Times New Roman" panose="02020603050405020304" pitchFamily="18" charset="0"/>
              </a:rPr>
              <a:t>“x” x</a:t>
            </a:r>
            <a:r>
              <a:rPr lang="ko-KR" altLang="en-US" sz="1400" b="1" smtClean="0">
                <a:latin typeface="Times New Roman" panose="02020603050405020304" pitchFamily="18" charset="0"/>
              </a:rPr>
              <a:t>가 모두 포함된 결과만 표시</a:t>
            </a:r>
            <a:endParaRPr lang="en-US" altLang="ko-KR" sz="14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3" y="2305375"/>
            <a:ext cx="10086975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14736" y="4812866"/>
            <a:ext cx="1025912" cy="20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3520" y="5094979"/>
            <a:ext cx="6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2220" y="942780"/>
            <a:ext cx="5964221" cy="5517966"/>
            <a:chOff x="6161933" y="847150"/>
            <a:chExt cx="5964221" cy="55179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933" y="847150"/>
              <a:ext cx="5964221" cy="551796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307135" y="4906535"/>
              <a:ext cx="4139327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60359" y="1884567"/>
            <a:ext cx="6208580" cy="2801944"/>
            <a:chOff x="5660359" y="1884567"/>
            <a:chExt cx="6208580" cy="28019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59" y="1884567"/>
              <a:ext cx="6208580" cy="280194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700710" y="2109811"/>
              <a:ext cx="660152" cy="15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922" y="1158192"/>
            <a:ext cx="116506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Low-resolution Face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 identification and verification task which inputs the low-resolution face images (cropped)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(Motivations) prior knowledge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HR images </a:t>
            </a: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 be helpful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 LR face recognition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Which types?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 or Attention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?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Knowledge Distillation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1" y="2884132"/>
            <a:ext cx="2961180" cy="31706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4988030"/>
            <a:ext cx="1066800" cy="106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3179407"/>
            <a:ext cx="1066800" cy="1066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3179407"/>
            <a:ext cx="1066800" cy="1066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4988030"/>
            <a:ext cx="1066800" cy="10668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112231" y="5734671"/>
            <a:ext cx="485775" cy="2375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1718" y="5206033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0850" y="5177459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85771" y="4430044"/>
            <a:ext cx="21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look this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parts !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0610850" y="3810028"/>
            <a:ext cx="496106" cy="1432022"/>
          </a:xfrm>
          <a:prstGeom prst="arc">
            <a:avLst>
              <a:gd name="adj1" fmla="val 17113932"/>
              <a:gd name="adj2" fmla="val 4787126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eacher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6F6FA"/>
              </a:clrFrom>
              <a:clrTo>
                <a:srgbClr val="F6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10798116" y="3934768"/>
            <a:ext cx="1270060" cy="1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3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3114" y="946149"/>
            <a:ext cx="6525772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Explicit Attention Distillation Framework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13" y="1561765"/>
            <a:ext cx="8735644" cy="4801270"/>
          </a:xfrm>
          <a:prstGeom prst="rect">
            <a:avLst/>
          </a:prstGeom>
        </p:spPr>
      </p:pic>
      <p:sp>
        <p:nvSpPr>
          <p:cNvPr id="3" name="곱셈 기호 2"/>
          <p:cNvSpPr/>
          <p:nvPr/>
        </p:nvSpPr>
        <p:spPr>
          <a:xfrm>
            <a:off x="1841500" y="1561765"/>
            <a:ext cx="3822700" cy="449613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 Analysis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5" y="1035049"/>
            <a:ext cx="6616700" cy="5513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1285" y="1035049"/>
            <a:ext cx="1316715" cy="5467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2892" y="6530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Ours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5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distillation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5411983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418" t="6758" r="728" b="10145"/>
          <a:stretch/>
        </p:blipFill>
        <p:spPr>
          <a:xfrm>
            <a:off x="3181949" y="949450"/>
            <a:ext cx="4617105" cy="398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467" y="80395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2768" y="102228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26069" y="123433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00" y="1422245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97129" y="4298172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0501" y="447336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873" y="4658027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9908" y="488776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smtClean="0">
                <a:latin typeface="Times New Roman" panose="02020603050405020304" pitchFamily="18" charset="0"/>
              </a:rPr>
              <a:t>언어선택 </a:t>
            </a:r>
            <a:r>
              <a:rPr lang="en-US" altLang="ko-KR" b="1">
                <a:latin typeface="Times New Roman" panose="02020603050405020304" pitchFamily="18" charset="0"/>
              </a:rPr>
              <a:t>-&gt; </a:t>
            </a:r>
            <a:r>
              <a:rPr lang="en-US" altLang="ko-KR" b="1" u="sng">
                <a:latin typeface="Times New Roman" panose="02020603050405020304" pitchFamily="18" charset="0"/>
              </a:rPr>
              <a:t>Python</a:t>
            </a:r>
            <a:r>
              <a:rPr lang="en-US" altLang="ko-KR" b="1">
                <a:latin typeface="Times New Roman" panose="02020603050405020304" pitchFamily="18" charset="0"/>
              </a:rPr>
              <a:t> </a:t>
            </a:r>
            <a:r>
              <a:rPr lang="ko-KR" altLang="en-US" b="1">
                <a:latin typeface="Times New Roman" panose="02020603050405020304" pitchFamily="18" charset="0"/>
              </a:rPr>
              <a:t>선택</a:t>
            </a:r>
            <a:endParaRPr lang="en-US" altLang="ko-KR" b="1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smtClean="0">
                <a:latin typeface="Times New Roman" panose="02020603050405020304" pitchFamily="18" charset="0"/>
              </a:rPr>
              <a:t>추가 </a:t>
            </a:r>
            <a:r>
              <a:rPr lang="ko-KR" altLang="en-US" b="1" u="sng">
                <a:latin typeface="Times New Roman" panose="02020603050405020304" pitchFamily="18" charset="0"/>
              </a:rPr>
              <a:t>도구 및 기능 설치</a:t>
            </a:r>
            <a:r>
              <a:rPr lang="ko-KR" altLang="en-US" b="1">
                <a:latin typeface="Times New Roman" panose="02020603050405020304" pitchFamily="18" charset="0"/>
              </a:rPr>
              <a:t>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06" y="904295"/>
            <a:ext cx="5567412" cy="53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KL-Divergenceloss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1007612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29" y="2415860"/>
            <a:ext cx="4880379" cy="402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9" y="1385380"/>
            <a:ext cx="6351702" cy="1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5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2" y="3233912"/>
            <a:ext cx="11833435" cy="143175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가위바위보 분류 모델 개발 및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Feature distillation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실습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data_path</a:t>
            </a:r>
            <a:r>
              <a:rPr lang="ko-KR" altLang="en-US" smtClean="0"/>
              <a:t>를 </a:t>
            </a:r>
            <a:r>
              <a:rPr lang="en-US" altLang="ko-KR" smtClean="0"/>
              <a:t>rock_sci_paper/data </a:t>
            </a:r>
            <a:r>
              <a:rPr lang="ko-KR" altLang="en-US" smtClean="0"/>
              <a:t>우클릭 </a:t>
            </a:r>
            <a:r>
              <a:rPr lang="en-US" altLang="ko-KR" smtClean="0"/>
              <a:t>, </a:t>
            </a:r>
            <a:r>
              <a:rPr lang="ko-KR" altLang="en-US" smtClean="0"/>
              <a:t>경로복사 후 붙여넣기로 환경에 맞게 </a:t>
            </a:r>
            <a:r>
              <a:rPr lang="en-US" altLang="ko-KR" smtClean="0"/>
              <a:t>data_path </a:t>
            </a:r>
            <a:r>
              <a:rPr lang="ko-KR" altLang="en-US" smtClean="0"/>
              <a:t>변경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해당 명령어로 </a:t>
            </a:r>
            <a:r>
              <a:rPr lang="en-US" altLang="ko-KR" smtClean="0"/>
              <a:t>data generation </a:t>
            </a:r>
            <a:r>
              <a:rPr lang="ko-KR" altLang="en-US" smtClean="0"/>
              <a:t>파일 실행</a:t>
            </a:r>
            <a:r>
              <a:rPr lang="en-US" altLang="ko-KR" smtClean="0"/>
              <a:t>!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smtClean="0"/>
              <a:t>터미널 실행이 익숙하지 않을 경우</a:t>
            </a:r>
            <a:r>
              <a:rPr lang="en-US" altLang="ko-KR" smtClean="0"/>
              <a:t>, </a:t>
            </a:r>
            <a:r>
              <a:rPr lang="ko-KR" altLang="en-US" smtClean="0"/>
              <a:t>아래 코드 참고하여 코드 변경 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가위</a:t>
            </a:r>
            <a:r>
              <a:rPr lang="en-US" altLang="ko-KR" smtClean="0"/>
              <a:t>, </a:t>
            </a:r>
            <a:r>
              <a:rPr lang="ko-KR" altLang="en-US" smtClean="0"/>
              <a:t>보 순서대로 촬영</a:t>
            </a:r>
            <a:endParaRPr lang="en-US" altLang="ko-KR" smtClean="0"/>
          </a:p>
          <a:p>
            <a:r>
              <a:rPr lang="ko-KR" altLang="en-US" smtClean="0"/>
              <a:t>카메라에 손이 최대한 꽉 차도록 촬영</a:t>
            </a:r>
            <a:r>
              <a:rPr lang="en-US" altLang="ko-KR" smtClean="0"/>
              <a:t>!</a:t>
            </a:r>
          </a:p>
          <a:p>
            <a:r>
              <a:rPr lang="ko-KR" altLang="en-US" smtClean="0"/>
              <a:t>촬영 </a:t>
            </a:r>
            <a:r>
              <a:rPr lang="en-US" altLang="ko-KR" smtClean="0"/>
              <a:t>: p, </a:t>
            </a:r>
            <a:r>
              <a:rPr lang="ko-KR" altLang="en-US" smtClean="0"/>
              <a:t>직전 사진 삭제</a:t>
            </a:r>
            <a:r>
              <a:rPr lang="en-US" altLang="ko-KR" smtClean="0"/>
              <a:t>(</a:t>
            </a:r>
            <a:r>
              <a:rPr lang="ko-KR" altLang="en-US" smtClean="0"/>
              <a:t>잘못 찍었을 때</a:t>
            </a:r>
            <a:r>
              <a:rPr lang="en-US" altLang="ko-KR" smtClean="0"/>
              <a:t>): q</a:t>
            </a:r>
          </a:p>
          <a:p>
            <a:r>
              <a:rPr lang="ko-KR" altLang="en-US" smtClean="0"/>
              <a:t>촬영 완료 시</a:t>
            </a:r>
            <a:r>
              <a:rPr lang="en-US" altLang="ko-KR" smtClean="0"/>
              <a:t>, </a:t>
            </a:r>
            <a:r>
              <a:rPr lang="ko-KR" altLang="en-US" smtClean="0"/>
              <a:t>조교에게 알림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154633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data_generation.py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"C: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minhwan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rock_sci_paper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261840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python data_generation.py –-people “your name”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69409" y="3754907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add_argument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'--people'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smtClean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, default = “</a:t>
            </a:r>
            <a:r>
              <a:rPr lang="ko-KR" altLang="en-US" sz="1200" smtClean="0">
                <a:solidFill>
                  <a:srgbClr val="FF0000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” 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4" y="949450"/>
            <a:ext cx="5868432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Layer(Linear Layer)</a:t>
            </a:r>
            <a:r>
              <a:rPr lang="ko-KR" altLang="en-US" sz="1600" dirty="0" smtClean="0"/>
              <a:t>로 구성된 모델은 </a:t>
            </a:r>
            <a:r>
              <a:rPr lang="ko-KR" altLang="en-US" sz="1600" b="1" dirty="0" smtClean="0"/>
              <a:t>입력된 데이터 간의 모든 상관관계를 다 계산</a:t>
            </a:r>
            <a:r>
              <a:rPr lang="ko-KR" altLang="en-US" sz="1600" dirty="0" smtClean="0"/>
              <a:t>해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업데이트 하기 때문에 학습이 잘 될 경우 뛰어난 성능을 보임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하지만 모든 데이터의 모든 데이터에 대한 상관관계를 계산하고 저장하기 위해서는 </a:t>
            </a:r>
            <a:r>
              <a:rPr lang="ko-KR" altLang="en-US" sz="1600" b="1" dirty="0" smtClean="0"/>
              <a:t>메모리나 학습 시간 측면에서 효율적이지 못함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또한 너무 많은 양의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업데이트 해야 하기 때문에 </a:t>
            </a:r>
            <a:r>
              <a:rPr lang="ko-KR" altLang="en-US" sz="1600" b="1" dirty="0" smtClean="0"/>
              <a:t>학습이 어렵고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방대한 양의 데이터를 보유하지 않은 이상 </a:t>
            </a:r>
            <a:r>
              <a:rPr lang="ko-KR" altLang="en-US" sz="1600" b="1" dirty="0" smtClean="0"/>
              <a:t>오버 피팅이 발생</a:t>
            </a:r>
            <a:r>
              <a:rPr lang="ko-KR" altLang="en-US" sz="1600" dirty="0" smtClean="0"/>
              <a:t>하기도 </a:t>
            </a:r>
            <a:r>
              <a:rPr lang="ko-KR" altLang="en-US" sz="1600" dirty="0" err="1" smtClean="0"/>
              <a:t>쉬워짐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오버피팅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모델이 주어진 데이터에 과도하게 학습되어 일반성을 잃어버린 상태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전체 데이터 모두에 대한 상관관계를 학습하는 것은 어렵고 비효율적이므로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지역적인 정보를 추출</a:t>
            </a:r>
            <a:r>
              <a:rPr lang="ko-KR" altLang="en-US" sz="1600" dirty="0" smtClean="0"/>
              <a:t>해 학습하는 방식이 필요함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279" y="949450"/>
            <a:ext cx="3013233" cy="2816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569512" y="3137850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://alexlenail.me/NN-SVG/index.html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20" y="3811215"/>
            <a:ext cx="5059318" cy="2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커널</a:t>
            </a:r>
            <a:r>
              <a:rPr lang="en-US" altLang="ko-KR" sz="1600" b="1" dirty="0" smtClean="0"/>
              <a:t>(Kernel)</a:t>
            </a:r>
            <a:r>
              <a:rPr lang="ko-KR" altLang="en-US" sz="1600" dirty="0" smtClean="0"/>
              <a:t>이라 불리는 일종의 필터를 학습하는 것으로 데이터 내에서 </a:t>
            </a:r>
            <a:r>
              <a:rPr lang="ko-KR" altLang="en-US" sz="1600" b="1" dirty="0" smtClean="0"/>
              <a:t>로컬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예시와 같은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커널에서는 총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존재해 전체 데이터를 이동해가며 해당 영역 내의 상관관계를 계산해 특징이 되는 정보를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 Layer</a:t>
            </a:r>
            <a:r>
              <a:rPr lang="ko-KR" altLang="en-US" sz="1600" dirty="0" smtClean="0"/>
              <a:t>에는 다수의 커널들이 존재할 수 있어 각각의 커널들이 다양한 패턴을 찾아내는 것으로 이미지에서 특징이 되는 정보를 추출할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5x5 </a:t>
            </a:r>
            <a:r>
              <a:rPr lang="ko-KR" altLang="en-US" sz="1600" dirty="0" smtClean="0"/>
              <a:t>데이터를 입력으로 받아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출력을 내기 위해서는 </a:t>
            </a:r>
            <a:r>
              <a:rPr lang="en-US" altLang="ko-KR" sz="1600" dirty="0" smtClean="0"/>
              <a:t>(5 x 5) x (3 x 3)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 225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필요하지만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우측과 같은 커널은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있으면 가능함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</a:t>
            </a:r>
            <a:r>
              <a:rPr lang="ko-KR" altLang="en-US" sz="1600" b="1" dirty="0" smtClean="0"/>
              <a:t>커널의 채널 수는 입력 데이터의 채널 수</a:t>
            </a:r>
            <a:r>
              <a:rPr lang="ko-KR" altLang="en-US" sz="1600" dirty="0" smtClean="0"/>
              <a:t>와 같으며</a:t>
            </a:r>
            <a:r>
              <a:rPr lang="en-US" altLang="ko-KR" sz="1600" dirty="0" smtClean="0"/>
              <a:t>, Layer</a:t>
            </a:r>
            <a:r>
              <a:rPr lang="ko-KR" altLang="en-US" sz="1600" dirty="0" smtClean="0"/>
              <a:t>내 존재하는 </a:t>
            </a:r>
            <a:r>
              <a:rPr lang="ko-KR" altLang="en-US" sz="1600" b="1" dirty="0" smtClean="0"/>
              <a:t>모든 커널 수가 곧 출력의 채널 수</a:t>
            </a:r>
            <a:r>
              <a:rPr lang="ko-KR" altLang="en-US" sz="1600" dirty="0" smtClean="0"/>
              <a:t>가 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Picture 2" descr="대체 텍스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6" y="1563951"/>
            <a:ext cx="4933923" cy="36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0653" y="5165902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동작 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97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" y="1054240"/>
            <a:ext cx="9378161" cy="5275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824" y="5853965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예제 이미지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3767" y="1390607"/>
            <a:ext cx="30556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(3, height, width)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: (3, 3, 3)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개수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(1, height*, width*)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커널의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 내 커널의 총 개수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1/cnn/pad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25" y="958965"/>
            <a:ext cx="3324172" cy="2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4" y="3842583"/>
            <a:ext cx="3865689" cy="271379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이란 입력 데이터 주변을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같은 특정 값으로 둘러싸는 것으로 크게 두가지 목적을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첫번째는 이미지의 </a:t>
            </a:r>
            <a:r>
              <a:rPr lang="en-US" altLang="ko-KR" sz="1600" dirty="0" smtClean="0"/>
              <a:t>(height, width)</a:t>
            </a:r>
            <a:r>
              <a:rPr lang="ko-KR" altLang="en-US" sz="1600" dirty="0" smtClean="0"/>
              <a:t>와 커널의 사이즈가 잘 맞지 않아 </a:t>
            </a:r>
            <a:r>
              <a:rPr lang="ko-KR" altLang="en-US" sz="1600" b="1" dirty="0" smtClean="0"/>
              <a:t>입력의 크기 조절이 필요한 경우 </a:t>
            </a:r>
            <a:r>
              <a:rPr lang="ko-KR" altLang="en-US" sz="1600" dirty="0" smtClean="0"/>
              <a:t>그것을 조절해주는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두번째는 일반적으로 가장자리에 있는 데이터는 중앙에 있는 데이터에 비해 커널이 접근할 수 있는 횟수가 적어 정보가 잘 추출되지 않음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 경우 오브젝트가 가장자리에 있는 경우 성능이 떨어질 수 있으므로 패딩으로 </a:t>
            </a:r>
            <a:r>
              <a:rPr lang="ko-KR" altLang="en-US" sz="1600" b="1" dirty="0" smtClean="0"/>
              <a:t>데이터들을 중앙으로 모아 특징을 추출</a:t>
            </a:r>
            <a:r>
              <a:rPr lang="ko-KR" altLang="en-US" sz="1600" dirty="0" smtClean="0"/>
              <a:t>할 수 있도록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104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57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2/cnn/maxpul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85" y="1558392"/>
            <a:ext cx="5415972" cy="32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</a:t>
            </a:r>
            <a:r>
              <a:rPr lang="en-US" altLang="ko-KR" sz="1600" dirty="0" smtClean="0"/>
              <a:t>(Pooling)</a:t>
            </a:r>
            <a:r>
              <a:rPr lang="ko-KR" altLang="en-US" sz="1600" dirty="0" smtClean="0"/>
              <a:t>이란 입력된 데이터를 압축하며 사이즈를 줄이는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과정을 통해 데이터 내 </a:t>
            </a:r>
            <a:r>
              <a:rPr lang="ko-KR" altLang="en-US" sz="1600" b="1" dirty="0" smtClean="0"/>
              <a:t>중요한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풀링은</a:t>
            </a:r>
            <a:r>
              <a:rPr lang="ko-KR" altLang="en-US" sz="1600" dirty="0" smtClean="0"/>
              <a:t> 방식에 따라서 일반적으로 </a:t>
            </a:r>
            <a:r>
              <a:rPr lang="en-US" altLang="ko-KR" sz="1600" dirty="0" smtClean="0"/>
              <a:t>Max Pool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Average Pool</a:t>
            </a:r>
            <a:r>
              <a:rPr lang="ko-KR" altLang="en-US" sz="1600" dirty="0" smtClean="0"/>
              <a:t>이 있는데</a:t>
            </a:r>
            <a:r>
              <a:rPr lang="en-US" altLang="ko-KR" sz="1600" dirty="0" smtClean="0"/>
              <a:t>, Max Pool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풀링을</a:t>
            </a:r>
            <a:r>
              <a:rPr lang="ko-KR" altLang="en-US" sz="1600" dirty="0" smtClean="0"/>
              <a:t> 진행할 영역에서 최대값을 뽑아내는 것이고</a:t>
            </a:r>
            <a:r>
              <a:rPr lang="en-US" altLang="ko-KR" sz="1600" dirty="0" smtClean="0"/>
              <a:t>, Average Pool</a:t>
            </a:r>
            <a:r>
              <a:rPr lang="ko-KR" altLang="en-US" sz="1600" dirty="0" smtClean="0"/>
              <a:t>은 해당 영역의 평균 값을 추출하는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지역적인 정보를 대표하는 것은 영역 내의 최대값이기 때문에 일반적으로 </a:t>
            </a:r>
            <a:r>
              <a:rPr lang="en-US" altLang="ko-KR" sz="1600" b="1" dirty="0" smtClean="0"/>
              <a:t>Max Pool</a:t>
            </a:r>
            <a:r>
              <a:rPr lang="ko-KR" altLang="en-US" sz="1600" dirty="0" smtClean="0"/>
              <a:t>을 주로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986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Convolutionla</a:t>
            </a:r>
            <a:r>
              <a:rPr lang="en-US" altLang="ko-KR" sz="1600" dirty="0" smtClean="0"/>
              <a:t> Neural Network(CNN)</a:t>
            </a:r>
            <a:r>
              <a:rPr lang="ko-KR" altLang="en-US" sz="1600" dirty="0" smtClean="0"/>
              <a:t>을 구축하기 위해서는 </a:t>
            </a:r>
            <a:r>
              <a:rPr lang="en-US" altLang="ko-KR" sz="1600" dirty="0" err="1" smtClean="0"/>
              <a:t>torch.nn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Conv2d</a:t>
            </a:r>
            <a:r>
              <a:rPr lang="ko-KR" altLang="en-US" sz="1600" dirty="0" smtClean="0"/>
              <a:t>를 활용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Conv2d</a:t>
            </a:r>
            <a:r>
              <a:rPr lang="ko-KR" altLang="en-US" sz="1600" dirty="0" smtClean="0"/>
              <a:t>의 파라미터로는 입력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커널 사이즈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스트라이드</a:t>
            </a:r>
            <a:r>
              <a:rPr lang="ko-KR" altLang="en-US" sz="1600" dirty="0" smtClean="0"/>
              <a:t> 크기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패딩 크기 등이 존재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입력 채널 수는 입력으로 넣을 데이터의 채널 수로 이를테면 </a:t>
            </a:r>
            <a:r>
              <a:rPr lang="en-US" altLang="ko-KR" sz="1600" dirty="0" smtClean="0"/>
              <a:t>RGB </a:t>
            </a:r>
            <a:r>
              <a:rPr lang="ko-KR" altLang="en-US" sz="1600" dirty="0" smtClean="0"/>
              <a:t>이미지를 입력으로 받으려 한다면 입력 채널 수는 </a:t>
            </a:r>
            <a:r>
              <a:rPr lang="en-US" altLang="ko-KR" sz="1600" dirty="0" smtClean="0"/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 채널 수는 출력하고자 하는 데이터의 채널 수로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이라 설정한다면 출력된 결과의 채널 수는 </a:t>
            </a:r>
            <a:r>
              <a:rPr lang="en-US" altLang="ko-KR" sz="1600" dirty="0" smtClean="0"/>
              <a:t>16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 사이즈는 데이터를 읽어나갈 윈도우의 크기로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사이즈의 윈도우로 </a:t>
            </a:r>
            <a:r>
              <a:rPr lang="en-US" altLang="ko-KR" sz="1600" dirty="0" smtClean="0"/>
              <a:t>Convolution </a:t>
            </a:r>
            <a:r>
              <a:rPr lang="ko-KR" altLang="en-US" sz="1600" dirty="0" smtClean="0"/>
              <a:t>연산을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스트라이드는</a:t>
            </a:r>
            <a:r>
              <a:rPr lang="ko-KR" altLang="en-US" sz="1600" dirty="0" smtClean="0"/>
              <a:t> 커널을 움직일 보폭으로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 경우 한 칸씩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이동하겠다는 의미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패딩은 데이터 주변에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등으로 의미 없는 값을 채워 넣어 출력 사이즈와 가장자리 데이터의 의미 보존 등의 역할을 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283104" y="1021878"/>
            <a:ext cx="5729613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6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stride,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ttps://img1.daumcdn.net/thumb/R1280x0/?scode=mtistory2&amp;fname=https%3A%2F%2Fblog.kakaocdn.net%2Fdn%2FbYaaLx%2FbtqLlBAGSYG%2FHOcCBJDH4Oc0NhAksOEZ4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9" y="3127879"/>
            <a:ext cx="5628898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716307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대표적이고 가장 자주 사용되는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모델 중 하나로 </a:t>
            </a: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/>
              <a:t>ImageNet Large Scale Visual Recognition </a:t>
            </a:r>
            <a:r>
              <a:rPr lang="en-US" altLang="ko-KR" sz="1600" dirty="0" smtClean="0"/>
              <a:t>Challenge(ILSVRC)</a:t>
            </a:r>
            <a:r>
              <a:rPr lang="ko-KR" altLang="en-US" sz="1600" dirty="0" smtClean="0"/>
              <a:t>에서 우승한 모델이기도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Skip Connection </a:t>
            </a:r>
            <a:r>
              <a:rPr lang="ko-KR" altLang="en-US" sz="1600" dirty="0" smtClean="0"/>
              <a:t>기법을 통해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고질적인 문제 중 </a:t>
            </a:r>
            <a:r>
              <a:rPr lang="ko-KR" altLang="en-US" sz="1600" dirty="0" err="1" smtClean="0"/>
              <a:t>하나던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Gradient Banishing </a:t>
            </a:r>
            <a:r>
              <a:rPr lang="ko-KR" altLang="en-US" sz="1600" dirty="0" smtClean="0"/>
              <a:t>문제를 해결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단순한 구조와 좋은 성능으로 현재까지도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기반 모델들은 대다수가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Backbone </a:t>
            </a:r>
            <a:r>
              <a:rPr lang="ko-KR" altLang="en-US" sz="1600" dirty="0" smtClean="0"/>
              <a:t>모델로 사용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torchvision.models</a:t>
            </a:r>
            <a:r>
              <a:rPr lang="ko-KR" altLang="en-US" sz="1600" dirty="0" smtClean="0"/>
              <a:t>에서 미리 선언되어 있는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모델을 제공하여 사용이 가능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71" y="949450"/>
            <a:ext cx="2327023" cy="535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33" y="5987017"/>
            <a:ext cx="21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ResNet18 Diagram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33" y="1523658"/>
            <a:ext cx="154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Skip Connection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70779" y="4154377"/>
            <a:ext cx="6871580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torchvision.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models.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resent18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weight=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model.fc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 lnSpcReduction="10000"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</a:rPr>
              <a:t>Python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개발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Python </a:t>
            </a:r>
            <a:r>
              <a:rPr lang="en-US" altLang="ko-KR" b="1" dirty="0">
                <a:latin typeface="Times New Roman" panose="02020603050405020304" pitchFamily="18" charset="0"/>
              </a:rPr>
              <a:t>3 640bit (3.9.7)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수정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중간에 팝업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계속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3" y="1299253"/>
            <a:ext cx="8324335" cy="46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3993002"/>
            <a:ext cx="11454421" cy="2490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몇 개의 레이어로 </a:t>
            </a:r>
            <a:r>
              <a:rPr lang="ko-KR" altLang="en-US" sz="1600" dirty="0" err="1" smtClean="0"/>
              <a:t>쌓았는지에</a:t>
            </a:r>
            <a:r>
              <a:rPr lang="ko-KR" altLang="en-US" sz="1600" dirty="0" smtClean="0"/>
              <a:t> 따라서 </a:t>
            </a:r>
            <a:r>
              <a:rPr lang="en-US" altLang="ko-KR" sz="1600" dirty="0" smtClean="0"/>
              <a:t>ResNet18, ResNet34, ResNet50 </a:t>
            </a:r>
            <a:r>
              <a:rPr lang="ko-KR" altLang="en-US" sz="1600" dirty="0" smtClean="0"/>
              <a:t>과 같이 번호가 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공통적으로 맨 앞에 한 개의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레이어가 있고 그 후 크게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블록으로 나누어지는데 각 블록의 구성 레이어 수는 모델마다 다름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코드는 큰 블록을 구성하는 작은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블록에 해당하는 코드로 아래 표에서는 </a:t>
            </a:r>
            <a:r>
              <a:rPr lang="en-US" altLang="ko-KR" sz="1600" dirty="0" smtClean="0"/>
              <a:t>[[3x3, 64][3x3, 64]]</a:t>
            </a:r>
            <a:r>
              <a:rPr lang="ko-KR" altLang="en-US" sz="1600" dirty="0" smtClean="0"/>
              <a:t>에 해당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ResNet18</a:t>
            </a:r>
            <a:r>
              <a:rPr lang="ko-KR" altLang="en-US" sz="1600" dirty="0" smtClean="0"/>
              <a:t>의 경우 첫 </a:t>
            </a:r>
            <a:r>
              <a:rPr lang="en-US" altLang="ko-KR" sz="1600" dirty="0" smtClean="0"/>
              <a:t>conv1</a:t>
            </a:r>
            <a:r>
              <a:rPr lang="ko-KR" altLang="en-US" sz="1600" dirty="0" smtClean="0"/>
              <a:t> 레이어 </a:t>
            </a:r>
            <a:r>
              <a:rPr lang="en-US" altLang="ko-KR" sz="1600" dirty="0" smtClean="0"/>
              <a:t>+ 2</a:t>
            </a:r>
            <a:r>
              <a:rPr lang="ko-KR" altLang="en-US" sz="1600" dirty="0" smtClean="0"/>
              <a:t>개의 레이어를 가진 기본 블록이 각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블록을 구성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최종 출력을 위한 </a:t>
            </a:r>
            <a:r>
              <a:rPr lang="en-US" altLang="ko-KR" sz="1600" dirty="0" smtClean="0"/>
              <a:t>Linear layer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ResNet18 = 1 + (2 x 2) x 4 + 1= 18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2" y="851397"/>
            <a:ext cx="6809655" cy="30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49"/>
            <a:ext cx="5423027" cy="5532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  <a:endParaRPr lang="en-US" altLang="ko-KR" sz="10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000" dirty="0" smtClean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torch.nn.functional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F</a:t>
            </a:r>
          </a:p>
          <a:p>
            <a:endParaRPr lang="en-US" altLang="ko-KR" sz="1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super(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self).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padding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padding=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bias=False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or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F.relu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self.conv1(x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self.bn2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out3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out4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out4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6067609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smtClean="0"/>
              <a:t>Basic </a:t>
            </a:r>
            <a:r>
              <a:rPr lang="ko-KR" altLang="en-US" sz="1600" dirty="0" smtClean="0"/>
              <a:t>블록의 구현을 보면 크게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: Conv1, Conv2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레이어 별 배치 정규화</a:t>
            </a:r>
            <a:r>
              <a:rPr lang="en-US" altLang="ko-KR" sz="1600" dirty="0" smtClean="0"/>
              <a:t>(Batch Normalization) : bn1, bn2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이전 레이어로부터의 </a:t>
            </a:r>
            <a:r>
              <a:rPr lang="ko-KR" altLang="en-US" sz="1600" dirty="0" err="1" smtClean="0"/>
              <a:t>숏컷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shortcut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각각의 </a:t>
            </a:r>
            <a:r>
              <a:rPr lang="en-US" altLang="ko-KR" sz="1600" dirty="0" err="1" smtClean="0"/>
              <a:t>Convoluional</a:t>
            </a:r>
            <a:r>
              <a:rPr lang="en-US" altLang="ko-KR" sz="1600" dirty="0" smtClean="0"/>
              <a:t> Layer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연산을 통해 데이터를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배치 정규화 단에서는 데이터의 값이 과도하게 커지거나 작아지는 것을 방지하기 위해 특정 범위 안에 들어오도록 조절함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숏컷은</a:t>
            </a:r>
            <a:r>
              <a:rPr lang="ko-KR" altLang="en-US" sz="1600" dirty="0" smtClean="0"/>
              <a:t> 레이어를 거쳐 나온 출력과 더해지는 것으로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모델이 깊어지는 것에 따라 발생할 수 있는 문제인 </a:t>
            </a:r>
            <a:r>
              <a:rPr lang="en-US" altLang="ko-KR" sz="1600" dirty="0" smtClean="0"/>
              <a:t>gradient banishing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해결해줌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85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575705" y="949450"/>
            <a:ext cx="6437013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super(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self).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         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=7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padding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=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(64)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self.layer2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self.layer3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self.layer4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(512*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block, planes,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strides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[stride] + 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]*(num_blocks-1)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layers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layers.append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planes,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planes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5298065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의 구현을 보면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onv1, layer1, layer2, layer3, layer4, linear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conv1</a:t>
            </a:r>
            <a:r>
              <a:rPr lang="ko-KR" altLang="en-US" sz="1600" dirty="0" smtClean="0"/>
              <a:t>은 모든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에 공통적으로 존재하는 레이어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layer1, layer2, layer3, layer4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따라 구조가 다른데</a:t>
            </a:r>
            <a:r>
              <a:rPr lang="en-US" altLang="ko-KR" sz="1600" dirty="0" smtClean="0"/>
              <a:t>, ResNet18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layer1,2,3,4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basic block</a:t>
            </a:r>
            <a:r>
              <a:rPr lang="ko-KR" altLang="en-US" sz="1600" dirty="0" smtClean="0"/>
              <a:t>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linear layer</a:t>
            </a:r>
            <a:r>
              <a:rPr lang="ko-KR" altLang="en-US" sz="1600" dirty="0" smtClean="0"/>
              <a:t>는 출력하고자 하는 클래스의 개수를 받아 최종 출력을 생성함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 데이터를 넣으면 첫 </a:t>
            </a:r>
            <a:r>
              <a:rPr lang="en-US" altLang="ko-KR" sz="1600" dirty="0"/>
              <a:t>conv1 </a:t>
            </a:r>
            <a:r>
              <a:rPr lang="ko-KR" altLang="en-US" sz="1600" dirty="0"/>
              <a:t>레이어를 거쳐 </a:t>
            </a:r>
            <a:r>
              <a:rPr lang="en-US" altLang="ko-KR" sz="1600" dirty="0"/>
              <a:t>layer1, layer2, layer3, layer4 </a:t>
            </a:r>
            <a:r>
              <a:rPr lang="ko-KR" altLang="en-US" sz="1600" dirty="0"/>
              <a:t>레이어를 거치게 되는데 이때 각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 나온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이용하여 지식 증류</a:t>
            </a:r>
            <a:r>
              <a:rPr lang="en-US" altLang="ko-KR" sz="1600" dirty="0"/>
              <a:t>(Knowledge </a:t>
            </a:r>
            <a:r>
              <a:rPr lang="en-US" altLang="ko-KR" sz="1600" dirty="0" err="1"/>
              <a:t>Distilation</a:t>
            </a:r>
            <a:r>
              <a:rPr lang="en-US" altLang="ko-KR" sz="1600" dirty="0"/>
              <a:t>)</a:t>
            </a:r>
            <a:r>
              <a:rPr lang="ko-KR" altLang="en-US" sz="1600" dirty="0"/>
              <a:t>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layer4</a:t>
            </a:r>
            <a:r>
              <a:rPr lang="ko-KR" altLang="en-US" sz="1600" dirty="0"/>
              <a:t>까지 지난 데이터는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에 들어가기 위해 기존 </a:t>
            </a:r>
            <a:r>
              <a:rPr lang="en-US" altLang="ko-KR" sz="1600" dirty="0"/>
              <a:t>(batch, channel, height, width)</a:t>
            </a:r>
            <a:r>
              <a:rPr lang="ko-KR" altLang="en-US" sz="1600" dirty="0"/>
              <a:t> 였다면 </a:t>
            </a:r>
            <a:r>
              <a:rPr lang="en-US" altLang="ko-KR" sz="1600" dirty="0"/>
              <a:t>average pool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(batch, channel)</a:t>
            </a:r>
            <a:r>
              <a:rPr lang="ko-KR" altLang="en-US" sz="1600" dirty="0"/>
              <a:t>의 형태가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en-US" altLang="ko-KR" sz="1600" dirty="0"/>
              <a:t>linear </a:t>
            </a:r>
            <a:r>
              <a:rPr lang="ko-KR" altLang="en-US" sz="1600" dirty="0"/>
              <a:t>레이어에 들어가 </a:t>
            </a:r>
            <a:r>
              <a:rPr lang="en-US" altLang="ko-KR" sz="1600" dirty="0"/>
              <a:t>(batch,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 class)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5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50"/>
            <a:ext cx="5754987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autograd.set_detect_anomaly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self.conv1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=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self.layer1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= self.layer2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out3 = self.layer3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self.layer4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size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shape[-1]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out5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F.avg_pool2d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out4, 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out6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view(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size(0)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out7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out6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out3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        out2 =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out7, out4, out3, out2,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pt-BR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ResNet18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pt-BR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[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282" y="949450"/>
            <a:ext cx="5298065" cy="540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smtClean="0"/>
              <a:t>코드를 통한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의 구현을 보면 다음과 같음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conv1, layer1, layer2, layer3, layer4, linear</a:t>
            </a:r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</a:t>
            </a:r>
            <a:r>
              <a:rPr lang="ko-KR" altLang="en-US" sz="1600" smtClean="0"/>
              <a:t>은 모든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에 공통적으로 존재하는 레이어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layer1, layer2, layer3, layer4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ResNet </a:t>
            </a:r>
            <a:r>
              <a:rPr lang="ko-KR" altLang="en-US" sz="1600" smtClean="0"/>
              <a:t>번호에 따라 구조가 다른데</a:t>
            </a:r>
            <a:r>
              <a:rPr lang="en-US" altLang="ko-KR" sz="1600" smtClean="0"/>
              <a:t>, ResNet18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layer1,2,3,4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개의 </a:t>
            </a:r>
            <a:r>
              <a:rPr lang="en-US" altLang="ko-KR" sz="1600" smtClean="0"/>
              <a:t>basic block</a:t>
            </a:r>
            <a:r>
              <a:rPr lang="ko-KR" altLang="en-US" sz="1600" smtClean="0"/>
              <a:t>을 가짐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linear layer</a:t>
            </a:r>
            <a:r>
              <a:rPr lang="ko-KR" altLang="en-US" sz="1600" smtClean="0"/>
              <a:t>는 출력하고자 하는 클래스의 개수를 받아 최종 출력을 생성함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ResNet </a:t>
            </a:r>
            <a:r>
              <a:rPr lang="ko-KR" altLang="en-US" sz="1600" smtClean="0"/>
              <a:t>모델에 데이터를 넣으면 첫 </a:t>
            </a:r>
            <a:r>
              <a:rPr lang="en-US" altLang="ko-KR" sz="1600" smtClean="0"/>
              <a:t>conv1 </a:t>
            </a:r>
            <a:r>
              <a:rPr lang="ko-KR" altLang="en-US" sz="1600" smtClean="0"/>
              <a:t>레이어를 거쳐 </a:t>
            </a:r>
            <a:r>
              <a:rPr lang="en-US" altLang="ko-KR" sz="1600" smtClean="0"/>
              <a:t>layer1, layer2, layer3, layer4 </a:t>
            </a:r>
            <a:r>
              <a:rPr lang="ko-KR" altLang="en-US" sz="1600" smtClean="0"/>
              <a:t>레이어를 거치게 되는데 이때 각 </a:t>
            </a:r>
            <a:r>
              <a:rPr lang="en-US" altLang="ko-KR" sz="1600" smtClean="0"/>
              <a:t>layer</a:t>
            </a:r>
            <a:r>
              <a:rPr lang="ko-KR" altLang="en-US" sz="1600" smtClean="0"/>
              <a:t>에서 나온 피쳐를 이용하여 지식 증류</a:t>
            </a:r>
            <a:r>
              <a:rPr lang="en-US" altLang="ko-KR" sz="1600" smtClean="0"/>
              <a:t>(Knowledge Distilation)</a:t>
            </a:r>
            <a:r>
              <a:rPr lang="ko-KR" altLang="en-US" sz="1600" smtClean="0"/>
              <a:t>을 진행할 수 있음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layer4</a:t>
            </a:r>
            <a:r>
              <a:rPr lang="ko-KR" altLang="en-US" sz="1600" smtClean="0"/>
              <a:t>까지 지난 데이터는 </a:t>
            </a:r>
            <a:r>
              <a:rPr lang="en-US" altLang="ko-KR" sz="1600" smtClean="0"/>
              <a:t>Linear layer</a:t>
            </a:r>
            <a:r>
              <a:rPr lang="ko-KR" altLang="en-US" sz="1600" smtClean="0"/>
              <a:t>에 들어가기 위해 기존 </a:t>
            </a:r>
            <a:r>
              <a:rPr lang="en-US" altLang="ko-KR" sz="1600" smtClean="0"/>
              <a:t>(batch, channel, height, width)</a:t>
            </a:r>
            <a:r>
              <a:rPr lang="ko-KR" altLang="en-US" sz="1600" smtClean="0"/>
              <a:t> 였다면 </a:t>
            </a:r>
            <a:r>
              <a:rPr lang="en-US" altLang="ko-KR" sz="1600" smtClean="0"/>
              <a:t>average pool</a:t>
            </a:r>
            <a:r>
              <a:rPr lang="ko-KR" altLang="en-US" sz="1600" smtClean="0"/>
              <a:t>을 통해 </a:t>
            </a:r>
            <a:r>
              <a:rPr lang="en-US" altLang="ko-KR" sz="1600" smtClean="0"/>
              <a:t>(batch, channel)</a:t>
            </a:r>
            <a:r>
              <a:rPr lang="ko-KR" altLang="en-US" sz="1600" smtClean="0"/>
              <a:t>의 형태가 되고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이후 </a:t>
            </a:r>
            <a:r>
              <a:rPr lang="en-US" altLang="ko-KR" sz="1600" smtClean="0"/>
              <a:t>linear </a:t>
            </a:r>
            <a:r>
              <a:rPr lang="ko-KR" altLang="en-US" sz="1600" smtClean="0"/>
              <a:t>레이어에 들어가 </a:t>
            </a:r>
            <a:r>
              <a:rPr lang="en-US" altLang="ko-KR" sz="1600" smtClean="0"/>
              <a:t>(batch, num class)</a:t>
            </a:r>
            <a:r>
              <a:rPr lang="ko-KR" altLang="en-US" sz="1600" smtClean="0"/>
              <a:t>가 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830432" y="1075406"/>
            <a:ext cx="6292158" cy="507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RockScissorsPaper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'./DATA'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mode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path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'rock'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:0,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'paper'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f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.txt'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as f: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lines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line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line.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cv2.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'\\'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label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Dataloader</a:t>
            </a:r>
            <a:r>
              <a:rPr lang="ko-KR" altLang="en-US" sz="1600" dirty="0" smtClean="0"/>
              <a:t>를 사용하기 위해서는 데이터 취득 및 가공 과정이 필요함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Train/Validation/Test </a:t>
            </a:r>
            <a:r>
              <a:rPr lang="ko-KR" altLang="en-US" sz="1600" dirty="0" smtClean="0"/>
              <a:t>데이터셋으로 각각 구분해줄 필요가 있음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utils</a:t>
            </a:r>
            <a:r>
              <a:rPr lang="en-US" altLang="ko-KR" sz="1600" dirty="0" smtClean="0"/>
              <a:t>/trainValTestGen.py)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생성을 위해서는 일반적으로 </a:t>
            </a:r>
            <a:r>
              <a:rPr lang="en-US" altLang="ko-KR" sz="1600" dirty="0" err="1"/>
              <a:t>torch.utils.data</a:t>
            </a:r>
            <a:r>
              <a:rPr lang="ko-KR" altLang="en-US" sz="1600" dirty="0"/>
              <a:t>의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을 상속받고</a:t>
            </a:r>
            <a:r>
              <a:rPr lang="en-US" altLang="ko-KR" sz="1600" dirty="0"/>
              <a:t>,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__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정의함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좌측의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데이터셋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로더에서는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mode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train, </a:t>
            </a:r>
            <a:r>
              <a:rPr lang="en-US" altLang="ko-KR" sz="1600" dirty="0" err="1" smtClean="0"/>
              <a:t>val</a:t>
            </a:r>
            <a:r>
              <a:rPr lang="en-US" altLang="ko-KR" sz="1600" dirty="0" smtClean="0"/>
              <a:t>, test</a:t>
            </a:r>
            <a:r>
              <a:rPr lang="ko-KR" altLang="en-US" sz="1600" dirty="0" smtClean="0"/>
              <a:t>를 구분하고</a:t>
            </a:r>
            <a:r>
              <a:rPr lang="en-US" altLang="ko-KR" sz="1600" dirty="0" smtClean="0"/>
              <a:t>, mode</a:t>
            </a:r>
            <a:r>
              <a:rPr lang="ko-KR" altLang="en-US" sz="1600" dirty="0" smtClean="0"/>
              <a:t>에 적합한 사전에 생성된 </a:t>
            </a:r>
            <a:r>
              <a:rPr lang="en-US" altLang="ko-KR" sz="1600" dirty="0" smtClean="0"/>
              <a:t>txt </a:t>
            </a:r>
            <a:r>
              <a:rPr lang="ko-KR" altLang="en-US" sz="1600" dirty="0" smtClean="0"/>
              <a:t>파일을 열어 </a:t>
            </a:r>
            <a:r>
              <a:rPr lang="ko-KR" altLang="en-US" sz="1600" dirty="0" err="1" smtClean="0"/>
              <a:t>데이터셋을</a:t>
            </a:r>
            <a:r>
              <a:rPr lang="ko-KR" altLang="en-US" sz="1600" dirty="0" smtClean="0"/>
              <a:t> 불러옴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28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모델을 학습할 때는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이용한 연산이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에 비해 확연히 빨라 </a:t>
            </a:r>
            <a:r>
              <a:rPr lang="en-US" altLang="ko-KR" sz="1600" dirty="0" smtClean="0"/>
              <a:t>GPU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TPU </a:t>
            </a:r>
            <a:r>
              <a:rPr lang="ko-KR" altLang="en-US" sz="1600" dirty="0" smtClean="0"/>
              <a:t>등을 이용하는 것이 시간 소모가 적음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일반적인 환경에서는 고성능의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가지고 있기 쉽지 않지만 구글에서는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이라 하는 주피터 노트북 기반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프로그래밍 작업 환경을 제공함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구글 메인 화면에서 계정 설정 옆 탭을 누르면 개인 드라이브로 접근할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드라이브에 들어가면 좌측에 새로 만들기 탭이 존재하여 파일이나 폴더를 업로드 할 수 있고 온라인 문서 등을 새로 만들 수도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로컬에 받아놓은 깃 레포지토리를 드라이브로 업로드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과정은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에서 이어서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149526" y="1126394"/>
            <a:ext cx="2686655" cy="3821727"/>
            <a:chOff x="6466397" y="1513356"/>
            <a:chExt cx="2275896" cy="32618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31301" t="33769" r="61192" b="38661"/>
            <a:stretch/>
          </p:blipFill>
          <p:spPr>
            <a:xfrm>
              <a:off x="6466397" y="1513356"/>
              <a:ext cx="2275896" cy="32618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5962" y="3860800"/>
              <a:ext cx="580554" cy="593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154" y="1126394"/>
            <a:ext cx="2320648" cy="45501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3528" y="1674891"/>
            <a:ext cx="1467791" cy="63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490960"/>
            <a:ext cx="611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  <a:hlinkClick r:id="rId3"/>
              </a:rPr>
              <a:t>https://</a:t>
            </a:r>
            <a:r>
              <a:rPr lang="en-US" altLang="ko-KR" b="1" u="sng" dirty="0" smtClean="0">
                <a:latin typeface="Times New Roman" panose="02020603050405020304" pitchFamily="18" charset="0"/>
                <a:hlinkClick r:id="rId3"/>
              </a:rPr>
              <a:t>github.com/gist-ailab/rock_sci_paper.git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입력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 복제 선택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(Clone a Repository)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67" y="1317818"/>
            <a:ext cx="4859267" cy="4984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5328" y="2561128"/>
            <a:ext cx="2075607" cy="2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1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View/Solution Explorer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vis_dnn/main.py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m</a:t>
            </a:r>
            <a:r>
              <a:rPr lang="en-US" altLang="ko-KR" b="1" smtClean="0">
                <a:latin typeface="Times New Roman" panose="02020603050405020304" pitchFamily="18" charset="0"/>
              </a:rPr>
              <a:t>ain.py </a:t>
            </a:r>
            <a:r>
              <a:rPr lang="ko-KR" altLang="en-US" b="1" smtClean="0">
                <a:latin typeface="Times New Roman" panose="02020603050405020304" pitchFamily="18" charset="0"/>
              </a:rPr>
              <a:t>실행 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smtClean="0">
                <a:latin typeface="Times New Roman" panose="02020603050405020304" pitchFamily="18" charset="0"/>
              </a:rPr>
              <a:t>(</a:t>
            </a:r>
            <a:r>
              <a:rPr lang="ko-KR" altLang="en-US" b="1" smtClean="0">
                <a:latin typeface="Times New Roman" panose="02020603050405020304" pitchFamily="18" charset="0"/>
              </a:rPr>
              <a:t>디버그 없이 실행</a:t>
            </a:r>
            <a:r>
              <a:rPr lang="en-US" altLang="ko-KR" b="1" smtClean="0">
                <a:latin typeface="Times New Roman" panose="02020603050405020304" pitchFamily="18" charset="0"/>
              </a:rPr>
              <a:t>, </a:t>
            </a:r>
            <a:r>
              <a:rPr lang="ko-KR" altLang="en-US" b="1" smtClean="0">
                <a:latin typeface="Times New Roman" panose="02020603050405020304" pitchFamily="18" charset="0"/>
              </a:rPr>
              <a:t>단축키 </a:t>
            </a:r>
            <a:r>
              <a:rPr lang="en-US" altLang="ko-KR" b="1" smtClean="0">
                <a:latin typeface="Times New Roman" panose="02020603050405020304" pitchFamily="18" charset="0"/>
              </a:rPr>
              <a:t>ctrl+F5)</a:t>
            </a:r>
            <a:endParaRPr lang="en-US" altLang="ko-KR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rock_sci_paper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환경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/>
              <a:t>/37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9988" y="951840"/>
            <a:ext cx="6267549" cy="5229741"/>
            <a:chOff x="4329774" y="951840"/>
            <a:chExt cx="6267549" cy="52297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774" y="951840"/>
              <a:ext cx="6267549" cy="52297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35982" y="1876960"/>
              <a:ext cx="1760018" cy="2638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12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No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module named ‘torch’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에러 발생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현재 개발 환경에서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torch library</a:t>
            </a:r>
            <a:r>
              <a:rPr lang="ko-KR" altLang="en-US" b="1" dirty="0" smtClean="0">
                <a:latin typeface="Times New Roman" panose="02020603050405020304" pitchFamily="18" charset="0"/>
              </a:rPr>
              <a:t>가 없어 발생하는 에러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Torch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다운로드</a:t>
            </a:r>
            <a:endParaRPr lang="en-US" altLang="ko-KR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0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필요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0" y="2167344"/>
            <a:ext cx="7845667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62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3531</Words>
  <Application>Microsoft Office PowerPoint</Application>
  <PresentationFormat>와이드스크린</PresentationFormat>
  <Paragraphs>929</Paragraphs>
  <Slides>66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Arial Unicode MS</vt:lpstr>
      <vt:lpstr>IBMPlexMono</vt:lpstr>
      <vt:lpstr>맑은 고딕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1_Office 테마</vt:lpstr>
      <vt:lpstr>광주영재학교-GIST 창의 연구 프로그램</vt:lpstr>
      <vt:lpstr> Contents</vt:lpstr>
      <vt:lpstr> PART 1. 개발 환경 구축</vt:lpstr>
      <vt:lpstr>Visual Studio 2022 실행 화면</vt:lpstr>
      <vt:lpstr>새 프로젝트 만들기 (Create a new project)</vt:lpstr>
      <vt:lpstr>Python 설치</vt:lpstr>
      <vt:lpstr>리포지토리 복제 선택 (Clone a Repository)</vt:lpstr>
      <vt:lpstr>rock_sci_paper 환경 열기</vt:lpstr>
      <vt:lpstr>필요 라이브러리 설치</vt:lpstr>
      <vt:lpstr>터미널 열기</vt:lpstr>
      <vt:lpstr>추가 라이브러리 설치</vt:lpstr>
      <vt:lpstr> PART 2. 코딩 기본</vt:lpstr>
      <vt:lpstr>2.1 Linux</vt:lpstr>
      <vt:lpstr>Linux 기본 명령어</vt:lpstr>
      <vt:lpstr>Linux 기본 명령어</vt:lpstr>
      <vt:lpstr>Linux 기본 명령어</vt:lpstr>
      <vt:lpstr>Visual Studio 기본 명령어</vt:lpstr>
      <vt:lpstr> PART 3. 딥러닝 기본</vt:lpstr>
      <vt:lpstr>딥러닝이란? – Forward Process</vt:lpstr>
      <vt:lpstr>Model – Fully Connected Network</vt:lpstr>
      <vt:lpstr>Dataset</vt:lpstr>
      <vt:lpstr>Dataset</vt:lpstr>
      <vt:lpstr>Dataset</vt:lpstr>
      <vt:lpstr>Loss</vt:lpstr>
      <vt:lpstr>딥러닝이란? – Backward Process</vt:lpstr>
      <vt:lpstr>Backpropagation</vt:lpstr>
      <vt:lpstr>Backpropagation</vt:lpstr>
      <vt:lpstr>Backpropagation – Gradient calculation</vt:lpstr>
      <vt:lpstr>Backpropagation – learning rate</vt:lpstr>
      <vt:lpstr>실습 overview </vt:lpstr>
      <vt:lpstr>실습 overview </vt:lpstr>
      <vt:lpstr>Dataset – original data</vt:lpstr>
      <vt:lpstr>Dataset – VIS_DATASET</vt:lpstr>
      <vt:lpstr>Dataset – DOT_DATASET</vt:lpstr>
      <vt:lpstr>Model – FC_only2</vt:lpstr>
      <vt:lpstr>Model – FC_only2</vt:lpstr>
      <vt:lpstr>Training</vt:lpstr>
      <vt:lpstr>test</vt:lpstr>
      <vt:lpstr>Get_threshold</vt:lpstr>
      <vt:lpstr>Loader</vt:lpstr>
      <vt:lpstr>Hyperparameter Tuning</vt:lpstr>
      <vt:lpstr>결과</vt:lpstr>
      <vt:lpstr> PART 4. Teaching Where to Look (Feature distiliation)</vt:lpstr>
      <vt:lpstr>논문 검색 하는 법</vt:lpstr>
      <vt:lpstr>논문 검색 하는 법</vt:lpstr>
      <vt:lpstr>Introduction</vt:lpstr>
      <vt:lpstr>Method</vt:lpstr>
      <vt:lpstr>Attention Analysis</vt:lpstr>
      <vt:lpstr>Knowledge distillation</vt:lpstr>
      <vt:lpstr>KL-Divergenceloss</vt:lpstr>
      <vt:lpstr> PART 5. 가위바위보 분류 모델 개발 및    Feature distillation 실습</vt:lpstr>
      <vt:lpstr>Data Generation</vt:lpstr>
      <vt:lpstr>CNN Layer</vt:lpstr>
      <vt:lpstr>CNN Layer</vt:lpstr>
      <vt:lpstr>CNN Layer</vt:lpstr>
      <vt:lpstr>CNN Layer</vt:lpstr>
      <vt:lpstr>CNN Layer</vt:lpstr>
      <vt:lpstr>CNN Layer</vt:lpstr>
      <vt:lpstr>ResNet</vt:lpstr>
      <vt:lpstr>ResNet</vt:lpstr>
      <vt:lpstr>ResNet</vt:lpstr>
      <vt:lpstr>ResNet</vt:lpstr>
      <vt:lpstr>ResNet</vt:lpstr>
      <vt:lpstr>Dataset</vt:lpstr>
      <vt:lpstr>Colab 사용법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minhwan</cp:lastModifiedBy>
  <cp:revision>50</cp:revision>
  <cp:lastPrinted>2022-06-17T01:57:55Z</cp:lastPrinted>
  <dcterms:created xsi:type="dcterms:W3CDTF">2022-05-23T05:58:51Z</dcterms:created>
  <dcterms:modified xsi:type="dcterms:W3CDTF">2023-07-09T23:24:05Z</dcterms:modified>
</cp:coreProperties>
</file>